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77" r:id="rId18"/>
    <p:sldId id="2578" r:id="rId19"/>
    <p:sldId id="2579" r:id="rId20"/>
    <p:sldId id="2580" r:id="rId21"/>
    <p:sldId id="2581" r:id="rId22"/>
    <p:sldId id="2582" r:id="rId23"/>
    <p:sldId id="2583" r:id="rId24"/>
    <p:sldId id="2584" r:id="rId25"/>
    <p:sldId id="2585" r:id="rId26"/>
    <p:sldId id="2586" r:id="rId27"/>
    <p:sldId id="2587" r:id="rId28"/>
    <p:sldId id="2588" r:id="rId29"/>
    <p:sldId id="2589" r:id="rId30"/>
    <p:sldId id="2590" r:id="rId31"/>
    <p:sldId id="2591" r:id="rId32"/>
    <p:sldId id="2592" r:id="rId33"/>
    <p:sldId id="2593" r:id="rId34"/>
    <p:sldId id="2594" r:id="rId35"/>
    <p:sldId id="2595" r:id="rId36"/>
    <p:sldId id="2596" r:id="rId37"/>
    <p:sldId id="2597" r:id="rId38"/>
    <p:sldId id="2598" r:id="rId39"/>
    <p:sldId id="2599" r:id="rId40"/>
    <p:sldId id="2600"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opulation Management System Website Project – Cambodia: Empowering Commune-Level Data Administration" id="{4757E303-1E54-42C6-9E31-E2B2DBD8B16B}">
          <p14:sldIdLst>
            <p14:sldId id="2561"/>
            <p14:sldId id="2562"/>
          </p14:sldIdLst>
        </p14:section>
        <p14:section name="Project Overview" id="{6C74F225-247A-4ED3-BD43-49B18DEB0503}">
          <p14:sldIdLst>
            <p14:sldId id="2563"/>
            <p14:sldId id="2564"/>
            <p14:sldId id="2565"/>
            <p14:sldId id="2566"/>
          </p14:sldIdLst>
        </p14:section>
        <p14:section name="Key Modules and Features" id="{A643C1EA-1701-4F49-ADB6-375D6002DB6D}">
          <p14:sldIdLst>
            <p14:sldId id="2567"/>
            <p14:sldId id="2568"/>
            <p14:sldId id="2569"/>
            <p14:sldId id="2570"/>
            <p14:sldId id="2571"/>
          </p14:sldIdLst>
        </p14:section>
        <p14:section name="Technology Stack" id="{42C1EDF6-F034-4D62-84F0-F17A7301E60F}">
          <p14:sldIdLst>
            <p14:sldId id="2572"/>
            <p14:sldId id="2573"/>
            <p14:sldId id="2574"/>
            <p14:sldId id="2575"/>
          </p14:sldIdLst>
        </p14:section>
        <p14:section name="System Architecture" id="{94358485-DC2F-4A04-A469-9A689CC87F66}">
          <p14:sldIdLst>
            <p14:sldId id="2576"/>
            <p14:sldId id="2577"/>
            <p14:sldId id="2578"/>
            <p14:sldId id="2579"/>
          </p14:sldIdLst>
        </p14:section>
        <p14:section name="Database Schema Overview" id="{9F6F889C-E348-4CA4-A550-6888CA4F19D8}">
          <p14:sldIdLst>
            <p14:sldId id="2580"/>
            <p14:sldId id="2581"/>
            <p14:sldId id="2582"/>
            <p14:sldId id="2583"/>
          </p14:sldIdLst>
        </p14:section>
        <p14:section name="Folder Structures (Frontend and Backend)" id="{CF46D981-0F69-4B9C-9CAA-83C81E2F2127}">
          <p14:sldIdLst>
            <p14:sldId id="2584"/>
            <p14:sldId id="2585"/>
            <p14:sldId id="2586"/>
            <p14:sldId id="2587"/>
          </p14:sldIdLst>
        </p14:section>
        <p14:section name="Multi-Tenancy and Access Control" id="{00D7321E-09D1-4DBD-9342-D3EAFC2790D7}">
          <p14:sldIdLst>
            <p14:sldId id="2588"/>
            <p14:sldId id="2589"/>
            <p14:sldId id="2590"/>
            <p14:sldId id="2591"/>
          </p14:sldIdLst>
        </p14:section>
        <p14:section name="Reporting and Analytics" id="{2B5C7556-76C7-4B69-B53A-A74F707CA266}">
          <p14:sldIdLst>
            <p14:sldId id="2592"/>
            <p14:sldId id="2593"/>
            <p14:sldId id="2594"/>
            <p14:sldId id="2595"/>
          </p14:sldIdLst>
        </p14:section>
        <p14:section name="Deployment Strategy" id="{DAD2B5D3-BF28-467D-BA82-A900DB54FBE5}">
          <p14:sldIdLst>
            <p14:sldId id="2596"/>
            <p14:sldId id="2597"/>
            <p14:sldId id="2598"/>
            <p14:sldId id="2599"/>
          </p14:sldIdLst>
        </p14:section>
        <p14:section name="Conclusion" id="{08DD1512-1E0C-494C-93B3-CCB327FF1CC9}">
          <p14:sldIdLst>
            <p14:sldId id="260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995" autoAdjust="0"/>
    <p:restoredTop sz="94660"/>
  </p:normalViewPr>
  <p:slideViewPr>
    <p:cSldViewPr snapToGrid="0">
      <p:cViewPr varScale="1">
        <p:scale>
          <a:sx n="70" d="100"/>
          <a:sy n="70" d="100"/>
        </p:scale>
        <p:origin x="1166" y="27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diagrams/_rels/data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s>
</file>

<file path=ppt/diagrams/_rels/data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7.jpeg"/></Relationships>
</file>

<file path=ppt/diagrams/_rels/data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s>
</file>

<file path=ppt/diagrams/_rels/data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image" Target="../media/image33.jpeg"/></Relationships>
</file>

<file path=ppt/diagrams/_rels/data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image" Target="../media/image41.jpeg"/></Relationships>
</file>

<file path=ppt/diagrams/_rels/data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image" Target="../media/image46.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7.jpeg"/></Relationships>
</file>

<file path=ppt/diagrams/_rels/drawing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s>
</file>

<file path=ppt/diagrams/_rels/drawing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image" Target="../media/image33.jpeg"/></Relationships>
</file>

<file path=ppt/diagrams/_rels/drawing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image" Target="../media/image41.jpeg"/></Relationships>
</file>

<file path=ppt/diagrams/_rels/drawing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image" Target="../media/image46.jpe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12498C-E9BC-4B20-92DE-61AF43925A20}" type="doc">
      <dgm:prSet loTypeId="urn:microsoft.com/office/officeart/2024/3/layout/verticalVisualTextBlock1" loCatId="Picture" qsTypeId="urn:microsoft.com/office/officeart/2005/8/quickstyle/simple4" qsCatId="simple" csTypeId="urn:microsoft.com/office/officeart/2005/8/colors/accent0_2" csCatId="mainScheme" phldr="1"/>
      <dgm:spPr/>
      <dgm:t>
        <a:bodyPr/>
        <a:lstStyle/>
        <a:p>
          <a:endParaRPr lang="en-US"/>
        </a:p>
      </dgm:t>
    </dgm:pt>
    <dgm:pt modelId="{CE0215F5-0563-40C0-91CD-D6145964ABB7}">
      <dgm:prSet/>
      <dgm:spPr/>
      <dgm:t>
        <a:bodyPr/>
        <a:lstStyle/>
        <a:p>
          <a:pPr>
            <a:lnSpc>
              <a:spcPct val="100000"/>
            </a:lnSpc>
            <a:defRPr b="1"/>
          </a:pPr>
          <a:r>
            <a:rPr lang="en-US"/>
            <a:t>Streamlining Data Management</a:t>
          </a:r>
        </a:p>
      </dgm:t>
    </dgm:pt>
    <dgm:pt modelId="{8F350753-4E8B-420C-B6CF-511CD4721EEC}" type="parTrans" cxnId="{148C6CB8-8DBA-47DA-8452-AB2691BCD201}">
      <dgm:prSet/>
      <dgm:spPr/>
      <dgm:t>
        <a:bodyPr/>
        <a:lstStyle/>
        <a:p>
          <a:endParaRPr lang="en-US"/>
        </a:p>
      </dgm:t>
    </dgm:pt>
    <dgm:pt modelId="{76194879-DA64-473B-A032-CE45F66CE024}" type="sibTrans" cxnId="{148C6CB8-8DBA-47DA-8452-AB2691BCD201}">
      <dgm:prSet/>
      <dgm:spPr/>
      <dgm:t>
        <a:bodyPr/>
        <a:lstStyle/>
        <a:p>
          <a:pPr>
            <a:lnSpc>
              <a:spcPct val="100000"/>
            </a:lnSpc>
            <a:defRPr b="1"/>
          </a:pPr>
          <a:endParaRPr lang="en-US"/>
        </a:p>
      </dgm:t>
    </dgm:pt>
    <dgm:pt modelId="{06570F3D-D79B-4401-ABA5-0AF9A866CA2D}">
      <dgm:prSet/>
      <dgm:spPr/>
      <dgm:t>
        <a:bodyPr/>
        <a:lstStyle/>
        <a:p>
          <a:pPr>
            <a:lnSpc>
              <a:spcPct val="100000"/>
            </a:lnSpc>
          </a:pPr>
          <a:r>
            <a:rPr lang="en-US"/>
            <a:t>The project focuses on modernizing population data management for enhanced efficiency and accuracy.</a:t>
          </a:r>
        </a:p>
      </dgm:t>
    </dgm:pt>
    <dgm:pt modelId="{9F1A37AB-99E7-4759-BADA-CBF1181B3D2D}" type="parTrans" cxnId="{19AF8315-7E87-4646-8842-BB3C2BB6E231}">
      <dgm:prSet/>
      <dgm:spPr/>
      <dgm:t>
        <a:bodyPr/>
        <a:lstStyle/>
        <a:p>
          <a:endParaRPr lang="en-US"/>
        </a:p>
      </dgm:t>
    </dgm:pt>
    <dgm:pt modelId="{63D9863F-9B80-4B5A-98AE-415B400187B5}" type="sibTrans" cxnId="{19AF8315-7E87-4646-8842-BB3C2BB6E231}">
      <dgm:prSet/>
      <dgm:spPr/>
      <dgm:t>
        <a:bodyPr/>
        <a:lstStyle/>
        <a:p>
          <a:endParaRPr lang="en-US"/>
        </a:p>
      </dgm:t>
    </dgm:pt>
    <dgm:pt modelId="{E7690B67-9DD0-46C6-9CCC-9EAC122CCCE5}">
      <dgm:prSet/>
      <dgm:spPr/>
      <dgm:t>
        <a:bodyPr/>
        <a:lstStyle/>
        <a:p>
          <a:pPr>
            <a:lnSpc>
              <a:spcPct val="100000"/>
            </a:lnSpc>
            <a:defRPr b="1"/>
          </a:pPr>
          <a:r>
            <a:rPr lang="en-US"/>
            <a:t>Facilitating Data Entry</a:t>
          </a:r>
        </a:p>
      </dgm:t>
    </dgm:pt>
    <dgm:pt modelId="{60FF46CF-7C64-433E-981E-17855E7F8339}" type="parTrans" cxnId="{1E86677C-49DB-4A72-B430-C5687B001BA1}">
      <dgm:prSet/>
      <dgm:spPr/>
      <dgm:t>
        <a:bodyPr/>
        <a:lstStyle/>
        <a:p>
          <a:endParaRPr lang="en-US"/>
        </a:p>
      </dgm:t>
    </dgm:pt>
    <dgm:pt modelId="{D6140B28-09BB-44D0-9E54-6D8D94CC6326}" type="sibTrans" cxnId="{1E86677C-49DB-4A72-B430-C5687B001BA1}">
      <dgm:prSet/>
      <dgm:spPr/>
      <dgm:t>
        <a:bodyPr/>
        <a:lstStyle/>
        <a:p>
          <a:pPr>
            <a:lnSpc>
              <a:spcPct val="100000"/>
            </a:lnSpc>
            <a:defRPr b="1"/>
          </a:pPr>
          <a:endParaRPr lang="en-US"/>
        </a:p>
      </dgm:t>
    </dgm:pt>
    <dgm:pt modelId="{F9AAF671-92B0-44C9-A601-C29FAC46EE23}">
      <dgm:prSet/>
      <dgm:spPr/>
      <dgm:t>
        <a:bodyPr/>
        <a:lstStyle/>
        <a:p>
          <a:pPr>
            <a:lnSpc>
              <a:spcPct val="100000"/>
            </a:lnSpc>
          </a:pPr>
          <a:r>
            <a:rPr lang="en-US"/>
            <a:t>Facilitating easy and accurate data entry to keep population records up to date.</a:t>
          </a:r>
        </a:p>
      </dgm:t>
    </dgm:pt>
    <dgm:pt modelId="{83ABB353-736D-413C-9F63-16FC1045B9CD}" type="parTrans" cxnId="{9A672A1B-C5B8-40E2-8D73-FD87CB93F6C9}">
      <dgm:prSet/>
      <dgm:spPr/>
      <dgm:t>
        <a:bodyPr/>
        <a:lstStyle/>
        <a:p>
          <a:endParaRPr lang="en-US"/>
        </a:p>
      </dgm:t>
    </dgm:pt>
    <dgm:pt modelId="{1DA4B8FC-ECCE-4BF3-AC88-67A70EBD807F}" type="sibTrans" cxnId="{9A672A1B-C5B8-40E2-8D73-FD87CB93F6C9}">
      <dgm:prSet/>
      <dgm:spPr/>
      <dgm:t>
        <a:bodyPr/>
        <a:lstStyle/>
        <a:p>
          <a:endParaRPr lang="en-US"/>
        </a:p>
      </dgm:t>
    </dgm:pt>
    <dgm:pt modelId="{0C88A9BA-06F0-4CC1-8CFC-C39397D802E3}">
      <dgm:prSet/>
      <dgm:spPr/>
      <dgm:t>
        <a:bodyPr/>
        <a:lstStyle/>
        <a:p>
          <a:pPr>
            <a:lnSpc>
              <a:spcPct val="100000"/>
            </a:lnSpc>
            <a:defRPr b="1"/>
          </a:pPr>
          <a:r>
            <a:rPr lang="en-US"/>
            <a:t>Empowering Local Authorities</a:t>
          </a:r>
        </a:p>
      </dgm:t>
    </dgm:pt>
    <dgm:pt modelId="{3BE1B567-C61F-48EA-B531-D45219C223C4}" type="parTrans" cxnId="{7FE9EAB0-D95A-49C6-8C60-6CA154429252}">
      <dgm:prSet/>
      <dgm:spPr/>
      <dgm:t>
        <a:bodyPr/>
        <a:lstStyle/>
        <a:p>
          <a:endParaRPr lang="en-US"/>
        </a:p>
      </dgm:t>
    </dgm:pt>
    <dgm:pt modelId="{906A6EEB-CF89-47E8-A72B-367C14863820}" type="sibTrans" cxnId="{7FE9EAB0-D95A-49C6-8C60-6CA154429252}">
      <dgm:prSet/>
      <dgm:spPr/>
      <dgm:t>
        <a:bodyPr/>
        <a:lstStyle/>
        <a:p>
          <a:endParaRPr lang="en-US"/>
        </a:p>
      </dgm:t>
    </dgm:pt>
    <dgm:pt modelId="{DBAEB446-4C18-49BA-8307-52032D4D35EB}">
      <dgm:prSet/>
      <dgm:spPr/>
      <dgm:t>
        <a:bodyPr/>
        <a:lstStyle/>
        <a:p>
          <a:pPr>
            <a:lnSpc>
              <a:spcPct val="100000"/>
            </a:lnSpc>
          </a:pPr>
          <a:r>
            <a:rPr lang="en-US"/>
            <a:t>Empowering local authorities to use accurate data for effective decision-making at commune levels.</a:t>
          </a:r>
        </a:p>
      </dgm:t>
    </dgm:pt>
    <dgm:pt modelId="{21C4988A-51C7-47D7-B7B7-887327964F01}" type="parTrans" cxnId="{B1DE683D-A726-4398-9F20-E8A78A73423B}">
      <dgm:prSet/>
      <dgm:spPr/>
      <dgm:t>
        <a:bodyPr/>
        <a:lstStyle/>
        <a:p>
          <a:endParaRPr lang="en-US"/>
        </a:p>
      </dgm:t>
    </dgm:pt>
    <dgm:pt modelId="{513A2DE0-45D9-47D3-80CC-E00867CF9EAC}" type="sibTrans" cxnId="{B1DE683D-A726-4398-9F20-E8A78A73423B}">
      <dgm:prSet/>
      <dgm:spPr/>
      <dgm:t>
        <a:bodyPr/>
        <a:lstStyle/>
        <a:p>
          <a:endParaRPr lang="en-US"/>
        </a:p>
      </dgm:t>
    </dgm:pt>
    <dgm:pt modelId="{99830059-DD2E-4ABD-97DB-50339C843137}" type="pres">
      <dgm:prSet presAssocID="{0A12498C-E9BC-4B20-92DE-61AF43925A20}" presName="Root" presStyleCnt="0">
        <dgm:presLayoutVars>
          <dgm:dir/>
          <dgm:resizeHandles val="exact"/>
        </dgm:presLayoutVars>
      </dgm:prSet>
      <dgm:spPr/>
    </dgm:pt>
    <dgm:pt modelId="{6E5099CF-5B91-420C-9D69-AFDD86E0A01A}" type="pres">
      <dgm:prSet presAssocID="{CE0215F5-0563-40C0-91CD-D6145964ABB7}" presName="Composite" presStyleCnt="0"/>
      <dgm:spPr/>
    </dgm:pt>
    <dgm:pt modelId="{4726B528-55D5-4073-9848-7DF102724CD0}" type="pres">
      <dgm:prSet presAssocID="{CE0215F5-0563-40C0-91CD-D6145964ABB7}"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7507" r="25741" b="-3"/>
          <a:stretch/>
        </a:blipFill>
      </dgm:spPr>
      <dgm:extLst>
        <a:ext uri="{E40237B7-FDA0-4F09-8148-C483321AD2D9}">
          <dgm14:cNvPr xmlns:dgm14="http://schemas.microsoft.com/office/drawing/2010/diagram" id="0" name="" descr="Finance. Logistics. Cellular zones and data on World map with colourful screen style background."/>
        </a:ext>
      </dgm:extLst>
    </dgm:pt>
    <dgm:pt modelId="{9AC25A46-0C7B-47AD-8F1E-7F5558861E3A}" type="pres">
      <dgm:prSet presAssocID="{CE0215F5-0563-40C0-91CD-D6145964ABB7}" presName="Subtitle" presStyleLbl="revTx" presStyleIdx="0" presStyleCnt="6">
        <dgm:presLayoutVars>
          <dgm:chMax val="0"/>
          <dgm:bulletEnabled/>
        </dgm:presLayoutVars>
      </dgm:prSet>
      <dgm:spPr/>
    </dgm:pt>
    <dgm:pt modelId="{9F159716-D89F-469E-99D3-03DE92388357}" type="pres">
      <dgm:prSet presAssocID="{CE0215F5-0563-40C0-91CD-D6145964ABB7}" presName="Description" presStyleLbl="revTx" presStyleIdx="1" presStyleCnt="6">
        <dgm:presLayoutVars>
          <dgm:bulletEnabled/>
        </dgm:presLayoutVars>
      </dgm:prSet>
      <dgm:spPr/>
    </dgm:pt>
    <dgm:pt modelId="{95A65FE0-4379-49C3-845E-8CDBDEEE9651}" type="pres">
      <dgm:prSet presAssocID="{76194879-DA64-473B-A032-CE45F66CE024}" presName="sibTrans" presStyleLbl="sibTrans2D1" presStyleIdx="0" presStyleCnt="0"/>
      <dgm:spPr/>
    </dgm:pt>
    <dgm:pt modelId="{32A9ADAE-3BE6-41F3-9AD2-F921190F2A9E}" type="pres">
      <dgm:prSet presAssocID="{E7690B67-9DD0-46C6-9CCC-9EAC122CCCE5}" presName="Composite" presStyleCnt="0"/>
      <dgm:spPr/>
    </dgm:pt>
    <dgm:pt modelId="{E01ED857-DA90-46A7-BD3C-31987C38017C}" type="pres">
      <dgm:prSet presAssocID="{E7690B67-9DD0-46C6-9CCC-9EAC122CCCE5}"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0758" r="22744" b="3"/>
          <a:stretch/>
        </a:blipFill>
      </dgm:spPr>
      <dgm:extLst>
        <a:ext uri="{E40237B7-FDA0-4F09-8148-C483321AD2D9}">
          <dgm14:cNvPr xmlns:dgm14="http://schemas.microsoft.com/office/drawing/2010/diagram" id="0" name="" descr="3D Hologram from iPad"/>
        </a:ext>
      </dgm:extLst>
    </dgm:pt>
    <dgm:pt modelId="{4C2D6E16-1316-408B-8DAA-0FA5C1A0FD52}" type="pres">
      <dgm:prSet presAssocID="{E7690B67-9DD0-46C6-9CCC-9EAC122CCCE5}" presName="Subtitle" presStyleLbl="revTx" presStyleIdx="2" presStyleCnt="6">
        <dgm:presLayoutVars>
          <dgm:chMax val="0"/>
          <dgm:bulletEnabled/>
        </dgm:presLayoutVars>
      </dgm:prSet>
      <dgm:spPr/>
    </dgm:pt>
    <dgm:pt modelId="{29C150FC-ADBC-4B21-8C81-F2BD11310941}" type="pres">
      <dgm:prSet presAssocID="{E7690B67-9DD0-46C6-9CCC-9EAC122CCCE5}" presName="Description" presStyleLbl="revTx" presStyleIdx="3" presStyleCnt="6">
        <dgm:presLayoutVars>
          <dgm:bulletEnabled/>
        </dgm:presLayoutVars>
      </dgm:prSet>
      <dgm:spPr/>
    </dgm:pt>
    <dgm:pt modelId="{77108C49-E007-4D5C-81B8-92F632C39B2C}" type="pres">
      <dgm:prSet presAssocID="{D6140B28-09BB-44D0-9E54-6D8D94CC6326}" presName="sibTrans" presStyleLbl="sibTrans2D1" presStyleIdx="0" presStyleCnt="0"/>
      <dgm:spPr/>
    </dgm:pt>
    <dgm:pt modelId="{8A9DC1AF-3155-4493-BB00-3C33FFA6E156}" type="pres">
      <dgm:prSet presAssocID="{0C88A9BA-06F0-4CC1-8CFC-C39397D802E3}" presName="Composite" presStyleCnt="0"/>
      <dgm:spPr/>
    </dgm:pt>
    <dgm:pt modelId="{31EFF745-50CC-42A6-9CE6-9106ECE9B006}" type="pres">
      <dgm:prSet presAssocID="{0C88A9BA-06F0-4CC1-8CFC-C39397D802E3}"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7455" r="15794" b="-3"/>
          <a:stretch/>
        </a:blipFill>
      </dgm:spPr>
      <dgm:extLst>
        <a:ext uri="{E40237B7-FDA0-4F09-8148-C483321AD2D9}">
          <dgm14:cNvPr xmlns:dgm14="http://schemas.microsoft.com/office/drawing/2010/diagram" id="0" name="" descr="Brainstorming to find solution to push up sales volume"/>
        </a:ext>
      </dgm:extLst>
    </dgm:pt>
    <dgm:pt modelId="{E07DE356-22EB-4C38-8824-A2B47FF97E32}" type="pres">
      <dgm:prSet presAssocID="{0C88A9BA-06F0-4CC1-8CFC-C39397D802E3}" presName="Subtitle" presStyleLbl="revTx" presStyleIdx="4" presStyleCnt="6">
        <dgm:presLayoutVars>
          <dgm:chMax val="0"/>
          <dgm:bulletEnabled/>
        </dgm:presLayoutVars>
      </dgm:prSet>
      <dgm:spPr/>
    </dgm:pt>
    <dgm:pt modelId="{D949031C-32AC-42E6-8E96-9C47D0210401}" type="pres">
      <dgm:prSet presAssocID="{0C88A9BA-06F0-4CC1-8CFC-C39397D802E3}" presName="Description" presStyleLbl="revTx" presStyleIdx="5" presStyleCnt="6">
        <dgm:presLayoutVars>
          <dgm:bulletEnabled/>
        </dgm:presLayoutVars>
      </dgm:prSet>
      <dgm:spPr/>
    </dgm:pt>
  </dgm:ptLst>
  <dgm:cxnLst>
    <dgm:cxn modelId="{19AF8315-7E87-4646-8842-BB3C2BB6E231}" srcId="{CE0215F5-0563-40C0-91CD-D6145964ABB7}" destId="{06570F3D-D79B-4401-ABA5-0AF9A866CA2D}" srcOrd="0" destOrd="0" parTransId="{9F1A37AB-99E7-4759-BADA-CBF1181B3D2D}" sibTransId="{63D9863F-9B80-4B5A-98AE-415B400187B5}"/>
    <dgm:cxn modelId="{9A672A1B-C5B8-40E2-8D73-FD87CB93F6C9}" srcId="{E7690B67-9DD0-46C6-9CCC-9EAC122CCCE5}" destId="{F9AAF671-92B0-44C9-A601-C29FAC46EE23}" srcOrd="0" destOrd="0" parTransId="{83ABB353-736D-413C-9F63-16FC1045B9CD}" sibTransId="{1DA4B8FC-ECCE-4BF3-AC88-67A70EBD807F}"/>
    <dgm:cxn modelId="{1529F52F-F31C-4B2F-A60D-55E322B7E82E}" type="presOf" srcId="{D6140B28-09BB-44D0-9E54-6D8D94CC6326}" destId="{77108C49-E007-4D5C-81B8-92F632C39B2C}" srcOrd="0" destOrd="0" presId="urn:microsoft.com/office/officeart/2024/3/layout/verticalVisualTextBlock1"/>
    <dgm:cxn modelId="{B9014B31-0194-45D8-9D60-3F5184339643}" type="presOf" srcId="{E7690B67-9DD0-46C6-9CCC-9EAC122CCCE5}" destId="{4C2D6E16-1316-408B-8DAA-0FA5C1A0FD52}" srcOrd="0" destOrd="0" presId="urn:microsoft.com/office/officeart/2024/3/layout/verticalVisualTextBlock1"/>
    <dgm:cxn modelId="{B1DE683D-A726-4398-9F20-E8A78A73423B}" srcId="{0C88A9BA-06F0-4CC1-8CFC-C39397D802E3}" destId="{DBAEB446-4C18-49BA-8307-52032D4D35EB}" srcOrd="0" destOrd="0" parTransId="{21C4988A-51C7-47D7-B7B7-887327964F01}" sibTransId="{513A2DE0-45D9-47D3-80CC-E00867CF9EAC}"/>
    <dgm:cxn modelId="{3BC5F547-9CE2-4570-9F6D-8DD438A24ABA}" type="presOf" srcId="{76194879-DA64-473B-A032-CE45F66CE024}" destId="{95A65FE0-4379-49C3-845E-8CDBDEEE9651}" srcOrd="0" destOrd="0" presId="urn:microsoft.com/office/officeart/2024/3/layout/verticalVisualTextBlock1"/>
    <dgm:cxn modelId="{8C99F16E-F781-407F-BE78-E38F9825E4BE}" type="presOf" srcId="{06570F3D-D79B-4401-ABA5-0AF9A866CA2D}" destId="{9F159716-D89F-469E-99D3-03DE92388357}" srcOrd="0" destOrd="0" presId="urn:microsoft.com/office/officeart/2024/3/layout/verticalVisualTextBlock1"/>
    <dgm:cxn modelId="{1E86677C-49DB-4A72-B430-C5687B001BA1}" srcId="{0A12498C-E9BC-4B20-92DE-61AF43925A20}" destId="{E7690B67-9DD0-46C6-9CCC-9EAC122CCCE5}" srcOrd="1" destOrd="0" parTransId="{60FF46CF-7C64-433E-981E-17855E7F8339}" sibTransId="{D6140B28-09BB-44D0-9E54-6D8D94CC6326}"/>
    <dgm:cxn modelId="{7FE9EAB0-D95A-49C6-8C60-6CA154429252}" srcId="{0A12498C-E9BC-4B20-92DE-61AF43925A20}" destId="{0C88A9BA-06F0-4CC1-8CFC-C39397D802E3}" srcOrd="2" destOrd="0" parTransId="{3BE1B567-C61F-48EA-B531-D45219C223C4}" sibTransId="{906A6EEB-CF89-47E8-A72B-367C14863820}"/>
    <dgm:cxn modelId="{148C6CB8-8DBA-47DA-8452-AB2691BCD201}" srcId="{0A12498C-E9BC-4B20-92DE-61AF43925A20}" destId="{CE0215F5-0563-40C0-91CD-D6145964ABB7}" srcOrd="0" destOrd="0" parTransId="{8F350753-4E8B-420C-B6CF-511CD4721EEC}" sibTransId="{76194879-DA64-473B-A032-CE45F66CE024}"/>
    <dgm:cxn modelId="{C34C5BBC-1692-4255-BEF1-A24209AB4EC4}" type="presOf" srcId="{0C88A9BA-06F0-4CC1-8CFC-C39397D802E3}" destId="{E07DE356-22EB-4C38-8824-A2B47FF97E32}" srcOrd="0" destOrd="0" presId="urn:microsoft.com/office/officeart/2024/3/layout/verticalVisualTextBlock1"/>
    <dgm:cxn modelId="{E1AA67D3-3C52-4CC0-B5C8-6D2F156110D1}" type="presOf" srcId="{0A12498C-E9BC-4B20-92DE-61AF43925A20}" destId="{99830059-DD2E-4ABD-97DB-50339C843137}" srcOrd="0" destOrd="0" presId="urn:microsoft.com/office/officeart/2024/3/layout/verticalVisualTextBlock1"/>
    <dgm:cxn modelId="{D6D7DFD9-0563-4FE8-83F9-6056BB4EBA2A}" type="presOf" srcId="{CE0215F5-0563-40C0-91CD-D6145964ABB7}" destId="{9AC25A46-0C7B-47AD-8F1E-7F5558861E3A}" srcOrd="0" destOrd="0" presId="urn:microsoft.com/office/officeart/2024/3/layout/verticalVisualTextBlock1"/>
    <dgm:cxn modelId="{B4424EE3-9E8B-4643-9653-31712B0D2C3E}" type="presOf" srcId="{DBAEB446-4C18-49BA-8307-52032D4D35EB}" destId="{D949031C-32AC-42E6-8E96-9C47D0210401}" srcOrd="0" destOrd="0" presId="urn:microsoft.com/office/officeart/2024/3/layout/verticalVisualTextBlock1"/>
    <dgm:cxn modelId="{DC6445ED-0895-498E-BD31-3D7BF15A59D2}" type="presOf" srcId="{F9AAF671-92B0-44C9-A601-C29FAC46EE23}" destId="{29C150FC-ADBC-4B21-8C81-F2BD11310941}" srcOrd="0" destOrd="0" presId="urn:microsoft.com/office/officeart/2024/3/layout/verticalVisualTextBlock1"/>
    <dgm:cxn modelId="{538EF138-411F-437E-BCBA-1BEE98B8AED9}" type="presParOf" srcId="{99830059-DD2E-4ABD-97DB-50339C843137}" destId="{6E5099CF-5B91-420C-9D69-AFDD86E0A01A}" srcOrd="0" destOrd="0" presId="urn:microsoft.com/office/officeart/2024/3/layout/verticalVisualTextBlock1"/>
    <dgm:cxn modelId="{76A87BD7-E4CB-4713-9762-2540B765C901}" type="presParOf" srcId="{6E5099CF-5B91-420C-9D69-AFDD86E0A01A}" destId="{4726B528-55D5-4073-9848-7DF102724CD0}" srcOrd="0" destOrd="0" presId="urn:microsoft.com/office/officeart/2024/3/layout/verticalVisualTextBlock1"/>
    <dgm:cxn modelId="{FE64E33D-F4F0-4C81-95E5-38E2B7247F11}" type="presParOf" srcId="{6E5099CF-5B91-420C-9D69-AFDD86E0A01A}" destId="{9AC25A46-0C7B-47AD-8F1E-7F5558861E3A}" srcOrd="1" destOrd="0" presId="urn:microsoft.com/office/officeart/2024/3/layout/verticalVisualTextBlock1"/>
    <dgm:cxn modelId="{D0B6B654-07F9-4B7F-8F78-D59E21265C6C}" type="presParOf" srcId="{6E5099CF-5B91-420C-9D69-AFDD86E0A01A}" destId="{9F159716-D89F-469E-99D3-03DE92388357}" srcOrd="2" destOrd="0" presId="urn:microsoft.com/office/officeart/2024/3/layout/verticalVisualTextBlock1"/>
    <dgm:cxn modelId="{48CDB7FA-F676-444B-BBCF-36611FE6508C}" type="presParOf" srcId="{99830059-DD2E-4ABD-97DB-50339C843137}" destId="{95A65FE0-4379-49C3-845E-8CDBDEEE9651}" srcOrd="1" destOrd="0" presId="urn:microsoft.com/office/officeart/2024/3/layout/verticalVisualTextBlock1"/>
    <dgm:cxn modelId="{F79B237C-7C34-4525-99B8-D1F70C3CBED5}" type="presParOf" srcId="{99830059-DD2E-4ABD-97DB-50339C843137}" destId="{32A9ADAE-3BE6-41F3-9AD2-F921190F2A9E}" srcOrd="2" destOrd="0" presId="urn:microsoft.com/office/officeart/2024/3/layout/verticalVisualTextBlock1"/>
    <dgm:cxn modelId="{3FD800B9-A32F-4B2E-A219-9FD08898E67D}" type="presParOf" srcId="{32A9ADAE-3BE6-41F3-9AD2-F921190F2A9E}" destId="{E01ED857-DA90-46A7-BD3C-31987C38017C}" srcOrd="0" destOrd="0" presId="urn:microsoft.com/office/officeart/2024/3/layout/verticalVisualTextBlock1"/>
    <dgm:cxn modelId="{3651048E-6AFB-4A5B-B65A-73D723B67008}" type="presParOf" srcId="{32A9ADAE-3BE6-41F3-9AD2-F921190F2A9E}" destId="{4C2D6E16-1316-408B-8DAA-0FA5C1A0FD52}" srcOrd="1" destOrd="0" presId="urn:microsoft.com/office/officeart/2024/3/layout/verticalVisualTextBlock1"/>
    <dgm:cxn modelId="{4762FA76-7FD6-4DB8-9FF5-7B21B35FB3FB}" type="presParOf" srcId="{32A9ADAE-3BE6-41F3-9AD2-F921190F2A9E}" destId="{29C150FC-ADBC-4B21-8C81-F2BD11310941}" srcOrd="2" destOrd="0" presId="urn:microsoft.com/office/officeart/2024/3/layout/verticalVisualTextBlock1"/>
    <dgm:cxn modelId="{7E7D063A-A63E-4E7E-899D-02DE85DE94A9}" type="presParOf" srcId="{99830059-DD2E-4ABD-97DB-50339C843137}" destId="{77108C49-E007-4D5C-81B8-92F632C39B2C}" srcOrd="3" destOrd="0" presId="urn:microsoft.com/office/officeart/2024/3/layout/verticalVisualTextBlock1"/>
    <dgm:cxn modelId="{1FC0EF91-FE66-498D-BB49-D1F1FC6D6523}" type="presParOf" srcId="{99830059-DD2E-4ABD-97DB-50339C843137}" destId="{8A9DC1AF-3155-4493-BB00-3C33FFA6E156}" srcOrd="4" destOrd="0" presId="urn:microsoft.com/office/officeart/2024/3/layout/verticalVisualTextBlock1"/>
    <dgm:cxn modelId="{AB206798-2F34-4C6A-B0BD-9C88D0813A0A}" type="presParOf" srcId="{8A9DC1AF-3155-4493-BB00-3C33FFA6E156}" destId="{31EFF745-50CC-42A6-9CE6-9106ECE9B006}" srcOrd="0" destOrd="0" presId="urn:microsoft.com/office/officeart/2024/3/layout/verticalVisualTextBlock1"/>
    <dgm:cxn modelId="{2D3ED6C3-81A8-41BE-97BD-0CC680FDDB6B}" type="presParOf" srcId="{8A9DC1AF-3155-4493-BB00-3C33FFA6E156}" destId="{E07DE356-22EB-4C38-8824-A2B47FF97E32}" srcOrd="1" destOrd="0" presId="urn:microsoft.com/office/officeart/2024/3/layout/verticalVisualTextBlock1"/>
    <dgm:cxn modelId="{2AF4D038-A1B4-4C0C-A8B2-D067DD52F04A}" type="presParOf" srcId="{8A9DC1AF-3155-4493-BB00-3C33FFA6E156}" destId="{D949031C-32AC-42E6-8E96-9C47D0210401}"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B8E9B2-E664-43EC-96BC-CCC4A7AED513}" type="doc">
      <dgm:prSet loTypeId="urn:microsoft.com/office/officeart/2024/3/layout/verticalVisualTextBlock1" loCatId="Picture" qsTypeId="urn:microsoft.com/office/officeart/2005/8/quickstyle/simple4" qsCatId="simple" csTypeId="urn:microsoft.com/office/officeart/2005/8/colors/accent0_3" csCatId="mainScheme" phldr="1"/>
      <dgm:spPr/>
      <dgm:t>
        <a:bodyPr/>
        <a:lstStyle/>
        <a:p>
          <a:endParaRPr lang="en-US"/>
        </a:p>
      </dgm:t>
    </dgm:pt>
    <dgm:pt modelId="{71A378FB-8C5D-4969-8634-52E049AE1692}">
      <dgm:prSet/>
      <dgm:spPr/>
      <dgm:t>
        <a:bodyPr/>
        <a:lstStyle/>
        <a:p>
          <a:pPr>
            <a:lnSpc>
              <a:spcPct val="100000"/>
            </a:lnSpc>
            <a:defRPr b="1"/>
          </a:pPr>
          <a:r>
            <a:rPr lang="en-US"/>
            <a:t>Primary User Group</a:t>
          </a:r>
        </a:p>
      </dgm:t>
    </dgm:pt>
    <dgm:pt modelId="{A554EA08-E32A-4484-B2DB-CC45CA46B1ED}" type="parTrans" cxnId="{0ED6C1B1-2588-478D-9276-ECA45841491A}">
      <dgm:prSet/>
      <dgm:spPr/>
      <dgm:t>
        <a:bodyPr/>
        <a:lstStyle/>
        <a:p>
          <a:endParaRPr lang="en-US"/>
        </a:p>
      </dgm:t>
    </dgm:pt>
    <dgm:pt modelId="{78638B8F-91C8-4086-B643-DDF0A6C83DBF}" type="sibTrans" cxnId="{0ED6C1B1-2588-478D-9276-ECA45841491A}">
      <dgm:prSet/>
      <dgm:spPr/>
      <dgm:t>
        <a:bodyPr/>
        <a:lstStyle/>
        <a:p>
          <a:pPr>
            <a:lnSpc>
              <a:spcPct val="100000"/>
            </a:lnSpc>
            <a:defRPr b="1"/>
          </a:pPr>
          <a:endParaRPr lang="en-US"/>
        </a:p>
      </dgm:t>
    </dgm:pt>
    <dgm:pt modelId="{7A996EDF-DCF8-4349-8152-96B65F9352F8}">
      <dgm:prSet/>
      <dgm:spPr/>
      <dgm:t>
        <a:bodyPr/>
        <a:lstStyle/>
        <a:p>
          <a:pPr>
            <a:lnSpc>
              <a:spcPct val="100000"/>
            </a:lnSpc>
          </a:pPr>
          <a:r>
            <a:rPr lang="en-US"/>
            <a:t>Commune-level officials are the main users responsible for managing local population data and administration.</a:t>
          </a:r>
        </a:p>
      </dgm:t>
    </dgm:pt>
    <dgm:pt modelId="{95C0C105-8FCA-45F7-A555-3C42B9F87ED3}" type="parTrans" cxnId="{08A472F7-7AFA-4EBD-90EB-3C11BB1A6268}">
      <dgm:prSet/>
      <dgm:spPr/>
      <dgm:t>
        <a:bodyPr/>
        <a:lstStyle/>
        <a:p>
          <a:endParaRPr lang="en-US"/>
        </a:p>
      </dgm:t>
    </dgm:pt>
    <dgm:pt modelId="{79F98C7B-519C-4AEE-BBA7-7DC370049D71}" type="sibTrans" cxnId="{08A472F7-7AFA-4EBD-90EB-3C11BB1A6268}">
      <dgm:prSet/>
      <dgm:spPr/>
      <dgm:t>
        <a:bodyPr/>
        <a:lstStyle/>
        <a:p>
          <a:endParaRPr lang="en-US"/>
        </a:p>
      </dgm:t>
    </dgm:pt>
    <dgm:pt modelId="{419EDFDF-92E4-4809-BC92-393EC6E11857}">
      <dgm:prSet/>
      <dgm:spPr/>
      <dgm:t>
        <a:bodyPr/>
        <a:lstStyle/>
        <a:p>
          <a:pPr>
            <a:lnSpc>
              <a:spcPct val="100000"/>
            </a:lnSpc>
            <a:defRPr b="1"/>
          </a:pPr>
          <a:r>
            <a:rPr lang="en-US"/>
            <a:t>System Usability</a:t>
          </a:r>
        </a:p>
      </dgm:t>
    </dgm:pt>
    <dgm:pt modelId="{02D70718-C159-4A4C-929C-62D476198981}" type="parTrans" cxnId="{68D7EE89-EC03-4BBB-8E85-019AA17C5F01}">
      <dgm:prSet/>
      <dgm:spPr/>
      <dgm:t>
        <a:bodyPr/>
        <a:lstStyle/>
        <a:p>
          <a:endParaRPr lang="en-US"/>
        </a:p>
      </dgm:t>
    </dgm:pt>
    <dgm:pt modelId="{052A40E6-5100-474A-ABB4-C7835392AF4A}" type="sibTrans" cxnId="{68D7EE89-EC03-4BBB-8E85-019AA17C5F01}">
      <dgm:prSet/>
      <dgm:spPr/>
      <dgm:t>
        <a:bodyPr/>
        <a:lstStyle/>
        <a:p>
          <a:pPr>
            <a:lnSpc>
              <a:spcPct val="100000"/>
            </a:lnSpc>
            <a:defRPr b="1"/>
          </a:pPr>
          <a:endParaRPr lang="en-US"/>
        </a:p>
      </dgm:t>
    </dgm:pt>
    <dgm:pt modelId="{E0B56015-2BFB-4E16-80E4-67FF54A71B04}">
      <dgm:prSet/>
      <dgm:spPr/>
      <dgm:t>
        <a:bodyPr/>
        <a:lstStyle/>
        <a:p>
          <a:pPr>
            <a:lnSpc>
              <a:spcPct val="100000"/>
            </a:lnSpc>
          </a:pPr>
          <a:r>
            <a:rPr lang="en-US"/>
            <a:t>The system is designed to fit their specific workflows, improving ease of use and efficiency in daily tasks.</a:t>
          </a:r>
        </a:p>
      </dgm:t>
    </dgm:pt>
    <dgm:pt modelId="{57EC1C61-7E76-4306-B168-876B69772857}" type="parTrans" cxnId="{0C2E7AD4-EFF2-42D5-9053-4AB18A04A9FB}">
      <dgm:prSet/>
      <dgm:spPr/>
      <dgm:t>
        <a:bodyPr/>
        <a:lstStyle/>
        <a:p>
          <a:endParaRPr lang="en-US"/>
        </a:p>
      </dgm:t>
    </dgm:pt>
    <dgm:pt modelId="{8BCF83BA-C843-4704-AC40-69B416B0943A}" type="sibTrans" cxnId="{0C2E7AD4-EFF2-42D5-9053-4AB18A04A9FB}">
      <dgm:prSet/>
      <dgm:spPr/>
      <dgm:t>
        <a:bodyPr/>
        <a:lstStyle/>
        <a:p>
          <a:endParaRPr lang="en-US"/>
        </a:p>
      </dgm:t>
    </dgm:pt>
    <dgm:pt modelId="{E9FA5045-E97A-4C9E-817D-E5F3F843A345}">
      <dgm:prSet/>
      <dgm:spPr/>
      <dgm:t>
        <a:bodyPr/>
        <a:lstStyle/>
        <a:p>
          <a:pPr>
            <a:lnSpc>
              <a:spcPct val="100000"/>
            </a:lnSpc>
            <a:defRPr b="1"/>
          </a:pPr>
          <a:r>
            <a:rPr lang="en-US"/>
            <a:t>Data Accuracy and Governance</a:t>
          </a:r>
        </a:p>
      </dgm:t>
    </dgm:pt>
    <dgm:pt modelId="{E9D5370B-2167-47F2-96F9-0A48AEF568C2}" type="parTrans" cxnId="{4B9B918C-0536-4CE6-AFE7-B8A5B004403C}">
      <dgm:prSet/>
      <dgm:spPr/>
      <dgm:t>
        <a:bodyPr/>
        <a:lstStyle/>
        <a:p>
          <a:endParaRPr lang="en-US"/>
        </a:p>
      </dgm:t>
    </dgm:pt>
    <dgm:pt modelId="{AB071FEB-8A0F-4361-8A79-2FF77B58F781}" type="sibTrans" cxnId="{4B9B918C-0536-4CE6-AFE7-B8A5B004403C}">
      <dgm:prSet/>
      <dgm:spPr/>
      <dgm:t>
        <a:bodyPr/>
        <a:lstStyle/>
        <a:p>
          <a:endParaRPr lang="en-US"/>
        </a:p>
      </dgm:t>
    </dgm:pt>
    <dgm:pt modelId="{8599E7C1-26D3-4B8B-8F69-07803234EB79}">
      <dgm:prSet/>
      <dgm:spPr/>
      <dgm:t>
        <a:bodyPr/>
        <a:lstStyle/>
        <a:p>
          <a:pPr>
            <a:lnSpc>
              <a:spcPct val="100000"/>
            </a:lnSpc>
          </a:pPr>
          <a:r>
            <a:rPr lang="en-US"/>
            <a:t>Enhanced data accuracy supports better decision making and governance at the local level.</a:t>
          </a:r>
        </a:p>
      </dgm:t>
    </dgm:pt>
    <dgm:pt modelId="{A6F3F4BE-4439-42DF-A024-B26DE44DFBA6}" type="parTrans" cxnId="{9A5DA2B5-2CA2-4B2B-9E29-FF557DF1CBA9}">
      <dgm:prSet/>
      <dgm:spPr/>
      <dgm:t>
        <a:bodyPr/>
        <a:lstStyle/>
        <a:p>
          <a:endParaRPr lang="en-US"/>
        </a:p>
      </dgm:t>
    </dgm:pt>
    <dgm:pt modelId="{75A709FF-F8A8-47BC-B4EF-C05DA4D633FD}" type="sibTrans" cxnId="{9A5DA2B5-2CA2-4B2B-9E29-FF557DF1CBA9}">
      <dgm:prSet/>
      <dgm:spPr/>
      <dgm:t>
        <a:bodyPr/>
        <a:lstStyle/>
        <a:p>
          <a:endParaRPr lang="en-US"/>
        </a:p>
      </dgm:t>
    </dgm:pt>
    <dgm:pt modelId="{42887101-6DD6-42FD-87C8-43951184BA65}" type="pres">
      <dgm:prSet presAssocID="{3AB8E9B2-E664-43EC-96BC-CCC4A7AED513}" presName="Root" presStyleCnt="0">
        <dgm:presLayoutVars>
          <dgm:dir/>
          <dgm:resizeHandles val="exact"/>
        </dgm:presLayoutVars>
      </dgm:prSet>
      <dgm:spPr/>
    </dgm:pt>
    <dgm:pt modelId="{187798A7-B81B-4A3C-A78E-C5008D507DE4}" type="pres">
      <dgm:prSet presAssocID="{71A378FB-8C5D-4969-8634-52E049AE1692}" presName="Composite" presStyleCnt="0"/>
      <dgm:spPr/>
    </dgm:pt>
    <dgm:pt modelId="{EB89BA88-293A-401A-AB84-C1FBEE7C9C75}" type="pres">
      <dgm:prSet presAssocID="{71A378FB-8C5D-4969-8634-52E049AE1692}"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6493" r="16756" b="-3"/>
          <a:stretch/>
        </a:blipFill>
      </dgm:spPr>
      <dgm:extLst>
        <a:ext uri="{E40237B7-FDA0-4F09-8148-C483321AD2D9}">
          <dgm14:cNvPr xmlns:dgm14="http://schemas.microsoft.com/office/drawing/2010/diagram" id="0" name="" descr="Recycling center workers working on computers inside the recycling center. The process of managing the waste treatment and recycling waste is all modernized and managable with technology."/>
        </a:ext>
      </dgm:extLst>
    </dgm:pt>
    <dgm:pt modelId="{7012B678-8B66-48D5-A23D-BC2D0558EC37}" type="pres">
      <dgm:prSet presAssocID="{71A378FB-8C5D-4969-8634-52E049AE1692}" presName="Subtitle" presStyleLbl="revTx" presStyleIdx="0" presStyleCnt="6">
        <dgm:presLayoutVars>
          <dgm:chMax val="0"/>
          <dgm:bulletEnabled/>
        </dgm:presLayoutVars>
      </dgm:prSet>
      <dgm:spPr/>
    </dgm:pt>
    <dgm:pt modelId="{7F73B748-EF67-4BE4-A012-8716D999B0C5}" type="pres">
      <dgm:prSet presAssocID="{71A378FB-8C5D-4969-8634-52E049AE1692}" presName="Description" presStyleLbl="revTx" presStyleIdx="1" presStyleCnt="6">
        <dgm:presLayoutVars>
          <dgm:bulletEnabled/>
        </dgm:presLayoutVars>
      </dgm:prSet>
      <dgm:spPr/>
    </dgm:pt>
    <dgm:pt modelId="{3AFC5324-3DC6-429D-ADC4-783BA9BF538A}" type="pres">
      <dgm:prSet presAssocID="{78638B8F-91C8-4086-B643-DDF0A6C83DBF}" presName="sibTrans" presStyleLbl="sibTrans2D1" presStyleIdx="0" presStyleCnt="0"/>
      <dgm:spPr/>
    </dgm:pt>
    <dgm:pt modelId="{2C7C350A-55F8-47E5-973F-CA6870396B6C}" type="pres">
      <dgm:prSet presAssocID="{419EDFDF-92E4-4809-BC92-393EC6E11857}" presName="Composite" presStyleCnt="0"/>
      <dgm:spPr/>
    </dgm:pt>
    <dgm:pt modelId="{A88D6726-1D7C-4685-A509-F41B23FCFAFD}" type="pres">
      <dgm:prSet presAssocID="{419EDFDF-92E4-4809-BC92-393EC6E11857}"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21087" r="12161" b="-3"/>
          <a:stretch/>
        </a:blipFill>
      </dgm:spPr>
      <dgm:extLst>
        <a:ext uri="{E40237B7-FDA0-4F09-8148-C483321AD2D9}">
          <dgm14:cNvPr xmlns:dgm14="http://schemas.microsoft.com/office/drawing/2010/diagram" id="0" name="" descr="Smart city and wireless communication network"/>
        </a:ext>
      </dgm:extLst>
    </dgm:pt>
    <dgm:pt modelId="{B29522AB-E07B-495C-8E10-F63D97BC7101}" type="pres">
      <dgm:prSet presAssocID="{419EDFDF-92E4-4809-BC92-393EC6E11857}" presName="Subtitle" presStyleLbl="revTx" presStyleIdx="2" presStyleCnt="6">
        <dgm:presLayoutVars>
          <dgm:chMax val="0"/>
          <dgm:bulletEnabled/>
        </dgm:presLayoutVars>
      </dgm:prSet>
      <dgm:spPr/>
    </dgm:pt>
    <dgm:pt modelId="{429666B6-697D-4C42-ADDF-601CE0AD9737}" type="pres">
      <dgm:prSet presAssocID="{419EDFDF-92E4-4809-BC92-393EC6E11857}" presName="Description" presStyleLbl="revTx" presStyleIdx="3" presStyleCnt="6">
        <dgm:presLayoutVars>
          <dgm:bulletEnabled/>
        </dgm:presLayoutVars>
      </dgm:prSet>
      <dgm:spPr/>
    </dgm:pt>
    <dgm:pt modelId="{1BB3CFD3-C1DA-4C8A-A32D-7BF041895DD0}" type="pres">
      <dgm:prSet presAssocID="{052A40E6-5100-474A-ABB4-C7835392AF4A}" presName="sibTrans" presStyleLbl="sibTrans2D1" presStyleIdx="0" presStyleCnt="0"/>
      <dgm:spPr/>
    </dgm:pt>
    <dgm:pt modelId="{93BC20C4-28C5-4A4D-9FDE-2BB9047821DE}" type="pres">
      <dgm:prSet presAssocID="{E9FA5045-E97A-4C9E-817D-E5F3F843A345}" presName="Composite" presStyleCnt="0"/>
      <dgm:spPr/>
    </dgm:pt>
    <dgm:pt modelId="{22BD677D-77EA-4EFB-ABE8-7C0BA37CA36D}" type="pres">
      <dgm:prSet presAssocID="{E9FA5045-E97A-4C9E-817D-E5F3F843A345}"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9398" r="19100" b="-4"/>
          <a:stretch/>
        </a:blipFill>
      </dgm:spPr>
      <dgm:extLst>
        <a:ext uri="{E40237B7-FDA0-4F09-8148-C483321AD2D9}">
          <dgm14:cNvPr xmlns:dgm14="http://schemas.microsoft.com/office/drawing/2010/diagram" id="0" name="" descr="Nikon Z7"/>
        </a:ext>
      </dgm:extLst>
    </dgm:pt>
    <dgm:pt modelId="{341760C7-9C92-429E-9C67-C8A0700B7BD4}" type="pres">
      <dgm:prSet presAssocID="{E9FA5045-E97A-4C9E-817D-E5F3F843A345}" presName="Subtitle" presStyleLbl="revTx" presStyleIdx="4" presStyleCnt="6">
        <dgm:presLayoutVars>
          <dgm:chMax val="0"/>
          <dgm:bulletEnabled/>
        </dgm:presLayoutVars>
      </dgm:prSet>
      <dgm:spPr/>
    </dgm:pt>
    <dgm:pt modelId="{A15488ED-1ABF-4B99-95A9-DEF9C4F3150D}" type="pres">
      <dgm:prSet presAssocID="{E9FA5045-E97A-4C9E-817D-E5F3F843A345}" presName="Description" presStyleLbl="revTx" presStyleIdx="5" presStyleCnt="6">
        <dgm:presLayoutVars>
          <dgm:bulletEnabled/>
        </dgm:presLayoutVars>
      </dgm:prSet>
      <dgm:spPr/>
    </dgm:pt>
  </dgm:ptLst>
  <dgm:cxnLst>
    <dgm:cxn modelId="{600D6514-8D80-421C-8ECE-DAE40744A5C9}" type="presOf" srcId="{78638B8F-91C8-4086-B643-DDF0A6C83DBF}" destId="{3AFC5324-3DC6-429D-ADC4-783BA9BF538A}" srcOrd="0" destOrd="0" presId="urn:microsoft.com/office/officeart/2024/3/layout/verticalVisualTextBlock1"/>
    <dgm:cxn modelId="{9D8C3B49-A676-421D-9B0A-20211CB9179A}" type="presOf" srcId="{7A996EDF-DCF8-4349-8152-96B65F9352F8}" destId="{7F73B748-EF67-4BE4-A012-8716D999B0C5}" srcOrd="0" destOrd="0" presId="urn:microsoft.com/office/officeart/2024/3/layout/verticalVisualTextBlock1"/>
    <dgm:cxn modelId="{E5349775-287B-445A-AC55-0E067E5B674A}" type="presOf" srcId="{E9FA5045-E97A-4C9E-817D-E5F3F843A345}" destId="{341760C7-9C92-429E-9C67-C8A0700B7BD4}" srcOrd="0" destOrd="0" presId="urn:microsoft.com/office/officeart/2024/3/layout/verticalVisualTextBlock1"/>
    <dgm:cxn modelId="{BAA8DB56-AB79-45C8-85D3-18DAF5AB6F30}" type="presOf" srcId="{052A40E6-5100-474A-ABB4-C7835392AF4A}" destId="{1BB3CFD3-C1DA-4C8A-A32D-7BF041895DD0}" srcOrd="0" destOrd="0" presId="urn:microsoft.com/office/officeart/2024/3/layout/verticalVisualTextBlock1"/>
    <dgm:cxn modelId="{DA6F5E81-F84D-4E71-A954-CEFC24592B87}" type="presOf" srcId="{8599E7C1-26D3-4B8B-8F69-07803234EB79}" destId="{A15488ED-1ABF-4B99-95A9-DEF9C4F3150D}" srcOrd="0" destOrd="0" presId="urn:microsoft.com/office/officeart/2024/3/layout/verticalVisualTextBlock1"/>
    <dgm:cxn modelId="{68D7EE89-EC03-4BBB-8E85-019AA17C5F01}" srcId="{3AB8E9B2-E664-43EC-96BC-CCC4A7AED513}" destId="{419EDFDF-92E4-4809-BC92-393EC6E11857}" srcOrd="1" destOrd="0" parTransId="{02D70718-C159-4A4C-929C-62D476198981}" sibTransId="{052A40E6-5100-474A-ABB4-C7835392AF4A}"/>
    <dgm:cxn modelId="{4B9B918C-0536-4CE6-AFE7-B8A5B004403C}" srcId="{3AB8E9B2-E664-43EC-96BC-CCC4A7AED513}" destId="{E9FA5045-E97A-4C9E-817D-E5F3F843A345}" srcOrd="2" destOrd="0" parTransId="{E9D5370B-2167-47F2-96F9-0A48AEF568C2}" sibTransId="{AB071FEB-8A0F-4361-8A79-2FF77B58F781}"/>
    <dgm:cxn modelId="{91BBC091-7099-4281-BB33-6C640E339F79}" type="presOf" srcId="{E0B56015-2BFB-4E16-80E4-67FF54A71B04}" destId="{429666B6-697D-4C42-ADDF-601CE0AD9737}" srcOrd="0" destOrd="0" presId="urn:microsoft.com/office/officeart/2024/3/layout/verticalVisualTextBlock1"/>
    <dgm:cxn modelId="{AE3EEA96-84CC-40BF-8CB4-16C24352061B}" type="presOf" srcId="{71A378FB-8C5D-4969-8634-52E049AE1692}" destId="{7012B678-8B66-48D5-A23D-BC2D0558EC37}" srcOrd="0" destOrd="0" presId="urn:microsoft.com/office/officeart/2024/3/layout/verticalVisualTextBlock1"/>
    <dgm:cxn modelId="{0ED6C1B1-2588-478D-9276-ECA45841491A}" srcId="{3AB8E9B2-E664-43EC-96BC-CCC4A7AED513}" destId="{71A378FB-8C5D-4969-8634-52E049AE1692}" srcOrd="0" destOrd="0" parTransId="{A554EA08-E32A-4484-B2DB-CC45CA46B1ED}" sibTransId="{78638B8F-91C8-4086-B643-DDF0A6C83DBF}"/>
    <dgm:cxn modelId="{9A5DA2B5-2CA2-4B2B-9E29-FF557DF1CBA9}" srcId="{E9FA5045-E97A-4C9E-817D-E5F3F843A345}" destId="{8599E7C1-26D3-4B8B-8F69-07803234EB79}" srcOrd="0" destOrd="0" parTransId="{A6F3F4BE-4439-42DF-A024-B26DE44DFBA6}" sibTransId="{75A709FF-F8A8-47BC-B4EF-C05DA4D633FD}"/>
    <dgm:cxn modelId="{45E6C6BE-31AD-4FDC-81A1-CA4F46A33E94}" type="presOf" srcId="{3AB8E9B2-E664-43EC-96BC-CCC4A7AED513}" destId="{42887101-6DD6-42FD-87C8-43951184BA65}" srcOrd="0" destOrd="0" presId="urn:microsoft.com/office/officeart/2024/3/layout/verticalVisualTextBlock1"/>
    <dgm:cxn modelId="{0C2E7AD4-EFF2-42D5-9053-4AB18A04A9FB}" srcId="{419EDFDF-92E4-4809-BC92-393EC6E11857}" destId="{E0B56015-2BFB-4E16-80E4-67FF54A71B04}" srcOrd="0" destOrd="0" parTransId="{57EC1C61-7E76-4306-B168-876B69772857}" sibTransId="{8BCF83BA-C843-4704-AC40-69B416B0943A}"/>
    <dgm:cxn modelId="{ACCB8EDA-74DD-487A-B31F-49CACB245318}" type="presOf" srcId="{419EDFDF-92E4-4809-BC92-393EC6E11857}" destId="{B29522AB-E07B-495C-8E10-F63D97BC7101}" srcOrd="0" destOrd="0" presId="urn:microsoft.com/office/officeart/2024/3/layout/verticalVisualTextBlock1"/>
    <dgm:cxn modelId="{08A472F7-7AFA-4EBD-90EB-3C11BB1A6268}" srcId="{71A378FB-8C5D-4969-8634-52E049AE1692}" destId="{7A996EDF-DCF8-4349-8152-96B65F9352F8}" srcOrd="0" destOrd="0" parTransId="{95C0C105-8FCA-45F7-A555-3C42B9F87ED3}" sibTransId="{79F98C7B-519C-4AEE-BBA7-7DC370049D71}"/>
    <dgm:cxn modelId="{9FE05AA1-8B0E-47C3-8B0C-95508D9AA679}" type="presParOf" srcId="{42887101-6DD6-42FD-87C8-43951184BA65}" destId="{187798A7-B81B-4A3C-A78E-C5008D507DE4}" srcOrd="0" destOrd="0" presId="urn:microsoft.com/office/officeart/2024/3/layout/verticalVisualTextBlock1"/>
    <dgm:cxn modelId="{872C9BA2-D07B-4AE3-86DC-74D935455153}" type="presParOf" srcId="{187798A7-B81B-4A3C-A78E-C5008D507DE4}" destId="{EB89BA88-293A-401A-AB84-C1FBEE7C9C75}" srcOrd="0" destOrd="0" presId="urn:microsoft.com/office/officeart/2024/3/layout/verticalVisualTextBlock1"/>
    <dgm:cxn modelId="{0E920C4F-5EE9-4F6B-A7D7-36A7A4DC3B9D}" type="presParOf" srcId="{187798A7-B81B-4A3C-A78E-C5008D507DE4}" destId="{7012B678-8B66-48D5-A23D-BC2D0558EC37}" srcOrd="1" destOrd="0" presId="urn:microsoft.com/office/officeart/2024/3/layout/verticalVisualTextBlock1"/>
    <dgm:cxn modelId="{DFD57FCF-277F-4E1C-916D-055AD37F977B}" type="presParOf" srcId="{187798A7-B81B-4A3C-A78E-C5008D507DE4}" destId="{7F73B748-EF67-4BE4-A012-8716D999B0C5}" srcOrd="2" destOrd="0" presId="urn:microsoft.com/office/officeart/2024/3/layout/verticalVisualTextBlock1"/>
    <dgm:cxn modelId="{3AE41EA8-A0B8-4244-AB50-0D2EEB024BE4}" type="presParOf" srcId="{42887101-6DD6-42FD-87C8-43951184BA65}" destId="{3AFC5324-3DC6-429D-ADC4-783BA9BF538A}" srcOrd="1" destOrd="0" presId="urn:microsoft.com/office/officeart/2024/3/layout/verticalVisualTextBlock1"/>
    <dgm:cxn modelId="{0C1BFED0-53D3-4DEE-A202-032AEBCC95C1}" type="presParOf" srcId="{42887101-6DD6-42FD-87C8-43951184BA65}" destId="{2C7C350A-55F8-47E5-973F-CA6870396B6C}" srcOrd="2" destOrd="0" presId="urn:microsoft.com/office/officeart/2024/3/layout/verticalVisualTextBlock1"/>
    <dgm:cxn modelId="{43DCF044-0E05-4CC2-8130-7E30C0F1E326}" type="presParOf" srcId="{2C7C350A-55F8-47E5-973F-CA6870396B6C}" destId="{A88D6726-1D7C-4685-A509-F41B23FCFAFD}" srcOrd="0" destOrd="0" presId="urn:microsoft.com/office/officeart/2024/3/layout/verticalVisualTextBlock1"/>
    <dgm:cxn modelId="{9C124151-ABBA-43C8-AAF8-D8F84929588A}" type="presParOf" srcId="{2C7C350A-55F8-47E5-973F-CA6870396B6C}" destId="{B29522AB-E07B-495C-8E10-F63D97BC7101}" srcOrd="1" destOrd="0" presId="urn:microsoft.com/office/officeart/2024/3/layout/verticalVisualTextBlock1"/>
    <dgm:cxn modelId="{F4290459-3007-49A2-AA45-6B0B43ECDBA1}" type="presParOf" srcId="{2C7C350A-55F8-47E5-973F-CA6870396B6C}" destId="{429666B6-697D-4C42-ADDF-601CE0AD9737}" srcOrd="2" destOrd="0" presId="urn:microsoft.com/office/officeart/2024/3/layout/verticalVisualTextBlock1"/>
    <dgm:cxn modelId="{2D84F3C3-E52C-44FE-972E-64C92967FFA9}" type="presParOf" srcId="{42887101-6DD6-42FD-87C8-43951184BA65}" destId="{1BB3CFD3-C1DA-4C8A-A32D-7BF041895DD0}" srcOrd="3" destOrd="0" presId="urn:microsoft.com/office/officeart/2024/3/layout/verticalVisualTextBlock1"/>
    <dgm:cxn modelId="{383362A6-CF0A-46F8-A5FF-8466C7F4F2B3}" type="presParOf" srcId="{42887101-6DD6-42FD-87C8-43951184BA65}" destId="{93BC20C4-28C5-4A4D-9FDE-2BB9047821DE}" srcOrd="4" destOrd="0" presId="urn:microsoft.com/office/officeart/2024/3/layout/verticalVisualTextBlock1"/>
    <dgm:cxn modelId="{FC479534-2ECE-4DE7-9A84-A52E8EDD27E3}" type="presParOf" srcId="{93BC20C4-28C5-4A4D-9FDE-2BB9047821DE}" destId="{22BD677D-77EA-4EFB-ABE8-7C0BA37CA36D}" srcOrd="0" destOrd="0" presId="urn:microsoft.com/office/officeart/2024/3/layout/verticalVisualTextBlock1"/>
    <dgm:cxn modelId="{100BD2F2-7396-470F-9AA1-7914E3774B7D}" type="presParOf" srcId="{93BC20C4-28C5-4A4D-9FDE-2BB9047821DE}" destId="{341760C7-9C92-429E-9C67-C8A0700B7BD4}" srcOrd="1" destOrd="0" presId="urn:microsoft.com/office/officeart/2024/3/layout/verticalVisualTextBlock1"/>
    <dgm:cxn modelId="{AB40B920-5C07-4FCD-8747-0C462C9912CB}" type="presParOf" srcId="{93BC20C4-28C5-4A4D-9FDE-2BB9047821DE}" destId="{A15488ED-1ABF-4B99-95A9-DEF9C4F3150D}"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A571AB6-9A67-4EB1-86A1-67DE631210DF}"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US"/>
        </a:p>
      </dgm:t>
    </dgm:pt>
    <dgm:pt modelId="{4B9E693F-8F76-4EA2-9EB4-EA2D6CC08AA2}">
      <dgm:prSet/>
      <dgm:spPr/>
      <dgm:t>
        <a:bodyPr/>
        <a:lstStyle/>
        <a:p>
          <a:pPr>
            <a:lnSpc>
              <a:spcPct val="100000"/>
            </a:lnSpc>
            <a:defRPr b="1"/>
          </a:pPr>
          <a:r>
            <a:rPr lang="en-US"/>
            <a:t>Tracking Population Laws</a:t>
          </a:r>
        </a:p>
      </dgm:t>
    </dgm:pt>
    <dgm:pt modelId="{64B117EB-8058-4891-B162-7B3D8DF43BC5}" type="parTrans" cxnId="{CC8D6F41-34AC-4DF2-BA0E-16D03947975B}">
      <dgm:prSet/>
      <dgm:spPr/>
      <dgm:t>
        <a:bodyPr/>
        <a:lstStyle/>
        <a:p>
          <a:endParaRPr lang="en-US"/>
        </a:p>
      </dgm:t>
    </dgm:pt>
    <dgm:pt modelId="{244CBD14-945E-49EE-9E64-05E3E32BE232}" type="sibTrans" cxnId="{CC8D6F41-34AC-4DF2-BA0E-16D03947975B}">
      <dgm:prSet/>
      <dgm:spPr/>
      <dgm:t>
        <a:bodyPr/>
        <a:lstStyle/>
        <a:p>
          <a:pPr>
            <a:lnSpc>
              <a:spcPct val="100000"/>
            </a:lnSpc>
            <a:defRPr b="1"/>
          </a:pPr>
          <a:endParaRPr lang="en-US"/>
        </a:p>
      </dgm:t>
    </dgm:pt>
    <dgm:pt modelId="{33473247-3B79-44F7-AD6F-6EEA8FC76B1B}">
      <dgm:prSet/>
      <dgm:spPr/>
      <dgm:t>
        <a:bodyPr/>
        <a:lstStyle/>
        <a:p>
          <a:pPr>
            <a:lnSpc>
              <a:spcPct val="100000"/>
            </a:lnSpc>
          </a:pPr>
          <a:r>
            <a:rPr lang="en-US"/>
            <a:t>The module tracks relevant population laws and regulations to ensure all legal requirements are monitored consistently.</a:t>
          </a:r>
        </a:p>
      </dgm:t>
    </dgm:pt>
    <dgm:pt modelId="{FD5A93D1-B938-4A9A-8263-D9982D13CB1D}" type="parTrans" cxnId="{1C144C52-7407-4F90-87D7-9B5305B711B4}">
      <dgm:prSet/>
      <dgm:spPr/>
      <dgm:t>
        <a:bodyPr/>
        <a:lstStyle/>
        <a:p>
          <a:endParaRPr lang="en-US"/>
        </a:p>
      </dgm:t>
    </dgm:pt>
    <dgm:pt modelId="{59FA140A-1C2B-4DF1-BAD8-B5F6829624CE}" type="sibTrans" cxnId="{1C144C52-7407-4F90-87D7-9B5305B711B4}">
      <dgm:prSet/>
      <dgm:spPr/>
      <dgm:t>
        <a:bodyPr/>
        <a:lstStyle/>
        <a:p>
          <a:endParaRPr lang="en-US"/>
        </a:p>
      </dgm:t>
    </dgm:pt>
    <dgm:pt modelId="{004F2269-6CFD-4824-B70B-A595A0345B9F}">
      <dgm:prSet/>
      <dgm:spPr/>
      <dgm:t>
        <a:bodyPr/>
        <a:lstStyle/>
        <a:p>
          <a:pPr>
            <a:lnSpc>
              <a:spcPct val="100000"/>
            </a:lnSpc>
            <a:defRPr b="1"/>
          </a:pPr>
          <a:r>
            <a:rPr lang="en-US"/>
            <a:t>Ensuring Compliance</a:t>
          </a:r>
        </a:p>
      </dgm:t>
    </dgm:pt>
    <dgm:pt modelId="{6654500C-9C09-42EE-93E6-9E0A1EF9E1C9}" type="parTrans" cxnId="{852D1E71-2996-4514-809B-BAD837812B1C}">
      <dgm:prSet/>
      <dgm:spPr/>
      <dgm:t>
        <a:bodyPr/>
        <a:lstStyle/>
        <a:p>
          <a:endParaRPr lang="en-US"/>
        </a:p>
      </dgm:t>
    </dgm:pt>
    <dgm:pt modelId="{FB3FFE3F-80D3-4A4E-A2C8-0AFF8B1D98FA}" type="sibTrans" cxnId="{852D1E71-2996-4514-809B-BAD837812B1C}">
      <dgm:prSet/>
      <dgm:spPr/>
      <dgm:t>
        <a:bodyPr/>
        <a:lstStyle/>
        <a:p>
          <a:pPr>
            <a:lnSpc>
              <a:spcPct val="100000"/>
            </a:lnSpc>
            <a:defRPr b="1"/>
          </a:pPr>
          <a:endParaRPr lang="en-US"/>
        </a:p>
      </dgm:t>
    </dgm:pt>
    <dgm:pt modelId="{2264EEC8-482B-46ED-81C9-1E5629BFD67A}">
      <dgm:prSet/>
      <dgm:spPr/>
      <dgm:t>
        <a:bodyPr/>
        <a:lstStyle/>
        <a:p>
          <a:pPr>
            <a:lnSpc>
              <a:spcPct val="100000"/>
            </a:lnSpc>
          </a:pPr>
          <a:r>
            <a:rPr lang="en-US"/>
            <a:t>It facilitates compliance with population legislation by managing updates and aligning with current legal standards.</a:t>
          </a:r>
        </a:p>
      </dgm:t>
    </dgm:pt>
    <dgm:pt modelId="{277C27B8-B870-48D9-B848-568AAAE11621}" type="parTrans" cxnId="{3CF7A67E-36B7-4938-8A90-0638D24E7815}">
      <dgm:prSet/>
      <dgm:spPr/>
      <dgm:t>
        <a:bodyPr/>
        <a:lstStyle/>
        <a:p>
          <a:endParaRPr lang="en-US"/>
        </a:p>
      </dgm:t>
    </dgm:pt>
    <dgm:pt modelId="{266918E5-8219-48E9-A18D-218F70338692}" type="sibTrans" cxnId="{3CF7A67E-36B7-4938-8A90-0638D24E7815}">
      <dgm:prSet/>
      <dgm:spPr/>
      <dgm:t>
        <a:bodyPr/>
        <a:lstStyle/>
        <a:p>
          <a:endParaRPr lang="en-US"/>
        </a:p>
      </dgm:t>
    </dgm:pt>
    <dgm:pt modelId="{09446173-8EE8-4401-B5C1-178A5596AE1F}">
      <dgm:prSet/>
      <dgm:spPr/>
      <dgm:t>
        <a:bodyPr/>
        <a:lstStyle/>
        <a:p>
          <a:pPr>
            <a:lnSpc>
              <a:spcPct val="100000"/>
            </a:lnSpc>
            <a:defRPr b="1"/>
          </a:pPr>
          <a:r>
            <a:rPr lang="en-US"/>
            <a:t>Legislation Updates</a:t>
          </a:r>
        </a:p>
      </dgm:t>
    </dgm:pt>
    <dgm:pt modelId="{3B72E4B9-9EA6-4C68-A531-40E53C89ED97}" type="parTrans" cxnId="{73D3579D-9C90-4C32-9C3E-5D64B1F996F6}">
      <dgm:prSet/>
      <dgm:spPr/>
      <dgm:t>
        <a:bodyPr/>
        <a:lstStyle/>
        <a:p>
          <a:endParaRPr lang="en-US"/>
        </a:p>
      </dgm:t>
    </dgm:pt>
    <dgm:pt modelId="{63C21596-8904-46D5-BEEF-84A83862194A}" type="sibTrans" cxnId="{73D3579D-9C90-4C32-9C3E-5D64B1F996F6}">
      <dgm:prSet/>
      <dgm:spPr/>
      <dgm:t>
        <a:bodyPr/>
        <a:lstStyle/>
        <a:p>
          <a:endParaRPr lang="en-US"/>
        </a:p>
      </dgm:t>
    </dgm:pt>
    <dgm:pt modelId="{2EB2CB53-A2C2-480E-AD78-023853AE113C}">
      <dgm:prSet/>
      <dgm:spPr/>
      <dgm:t>
        <a:bodyPr/>
        <a:lstStyle/>
        <a:p>
          <a:pPr>
            <a:lnSpc>
              <a:spcPct val="100000"/>
            </a:lnSpc>
          </a:pPr>
          <a:r>
            <a:rPr lang="en-US"/>
            <a:t>The system supports seamless updates to legislation affecting population data management to keep information current.</a:t>
          </a:r>
        </a:p>
      </dgm:t>
    </dgm:pt>
    <dgm:pt modelId="{0ECC9655-5FD8-452E-8C23-9196EAAD32DD}" type="parTrans" cxnId="{8A1F7889-42E0-46F7-A36B-6E8282D734F2}">
      <dgm:prSet/>
      <dgm:spPr/>
      <dgm:t>
        <a:bodyPr/>
        <a:lstStyle/>
        <a:p>
          <a:endParaRPr lang="en-US"/>
        </a:p>
      </dgm:t>
    </dgm:pt>
    <dgm:pt modelId="{9EACABA3-2C91-4D86-96DD-B0433EC00463}" type="sibTrans" cxnId="{8A1F7889-42E0-46F7-A36B-6E8282D734F2}">
      <dgm:prSet/>
      <dgm:spPr/>
      <dgm:t>
        <a:bodyPr/>
        <a:lstStyle/>
        <a:p>
          <a:endParaRPr lang="en-US"/>
        </a:p>
      </dgm:t>
    </dgm:pt>
    <dgm:pt modelId="{6D6D379B-BFED-4403-8467-AD35495F6A4F}" type="pres">
      <dgm:prSet presAssocID="{2A571AB6-9A67-4EB1-86A1-67DE631210DF}" presName="Root" presStyleCnt="0">
        <dgm:presLayoutVars>
          <dgm:dir/>
          <dgm:resizeHandles val="exact"/>
        </dgm:presLayoutVars>
      </dgm:prSet>
      <dgm:spPr/>
    </dgm:pt>
    <dgm:pt modelId="{5683A667-CACD-4889-89BA-8674E017F619}" type="pres">
      <dgm:prSet presAssocID="{4B9E693F-8F76-4EA2-9EB4-EA2D6CC08AA2}" presName="Composite" presStyleCnt="0"/>
      <dgm:spPr/>
    </dgm:pt>
    <dgm:pt modelId="{04E59456-3E4B-42EA-B0EE-07883A1277B1}" type="pres">
      <dgm:prSet presAssocID="{4B9E693F-8F76-4EA2-9EB4-EA2D6CC08AA2}"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5935" r="19066"/>
          <a:stretch/>
        </a:blipFill>
      </dgm:spPr>
      <dgm:extLst>
        <a:ext uri="{E40237B7-FDA0-4F09-8148-C483321AD2D9}">
          <dgm14:cNvPr xmlns:dgm14="http://schemas.microsoft.com/office/drawing/2010/diagram" id="0" name="" descr="Digital concept which shows abstract network and concept of security optimization and internet technology  "/>
        </a:ext>
      </dgm:extLst>
    </dgm:pt>
    <dgm:pt modelId="{9954CD4C-E272-4253-BBA4-4DD68A5C8306}" type="pres">
      <dgm:prSet presAssocID="{4B9E693F-8F76-4EA2-9EB4-EA2D6CC08AA2}" presName="Subtitle" presStyleLbl="revTx" presStyleIdx="0" presStyleCnt="6">
        <dgm:presLayoutVars>
          <dgm:chMax val="0"/>
          <dgm:bulletEnabled/>
        </dgm:presLayoutVars>
      </dgm:prSet>
      <dgm:spPr/>
    </dgm:pt>
    <dgm:pt modelId="{B32FCE51-3A91-449E-8B89-7B9C37CD988F}" type="pres">
      <dgm:prSet presAssocID="{4B9E693F-8F76-4EA2-9EB4-EA2D6CC08AA2}" presName="Description" presStyleLbl="revTx" presStyleIdx="1" presStyleCnt="6">
        <dgm:presLayoutVars>
          <dgm:bulletEnabled/>
        </dgm:presLayoutVars>
      </dgm:prSet>
      <dgm:spPr/>
    </dgm:pt>
    <dgm:pt modelId="{2B6679E3-8E20-4010-AA0F-12B1F559F277}" type="pres">
      <dgm:prSet presAssocID="{244CBD14-945E-49EE-9E64-05E3E32BE232}" presName="sibTrans" presStyleLbl="sibTrans2D1" presStyleIdx="0" presStyleCnt="0"/>
      <dgm:spPr/>
    </dgm:pt>
    <dgm:pt modelId="{ACA764AC-7007-4906-BA80-938F789216D9}" type="pres">
      <dgm:prSet presAssocID="{004F2269-6CFD-4824-B70B-A595A0345B9F}" presName="Composite" presStyleCnt="0"/>
      <dgm:spPr/>
    </dgm:pt>
    <dgm:pt modelId="{E9FE66B0-52A6-4B45-83F9-7D0CB4CF31D3}" type="pres">
      <dgm:prSet presAssocID="{004F2269-6CFD-4824-B70B-A595A0345B9F}"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8234" r="25015" b="-3"/>
          <a:stretch/>
        </a:blipFill>
      </dgm:spPr>
      <dgm:extLst>
        <a:ext uri="{E40237B7-FDA0-4F09-8148-C483321AD2D9}">
          <dgm14:cNvPr xmlns:dgm14="http://schemas.microsoft.com/office/drawing/2010/diagram" id="0" name="" descr="CORPORATE SOCIAL RESPONSIBILITY CONCEPT"/>
        </a:ext>
      </dgm:extLst>
    </dgm:pt>
    <dgm:pt modelId="{DC50F044-EB9B-4BC3-9383-A63F9174D663}" type="pres">
      <dgm:prSet presAssocID="{004F2269-6CFD-4824-B70B-A595A0345B9F}" presName="Subtitle" presStyleLbl="revTx" presStyleIdx="2" presStyleCnt="6">
        <dgm:presLayoutVars>
          <dgm:chMax val="0"/>
          <dgm:bulletEnabled/>
        </dgm:presLayoutVars>
      </dgm:prSet>
      <dgm:spPr/>
    </dgm:pt>
    <dgm:pt modelId="{6EA8DC8D-B65C-43EB-8235-0A6D4B0C71E1}" type="pres">
      <dgm:prSet presAssocID="{004F2269-6CFD-4824-B70B-A595A0345B9F}" presName="Description" presStyleLbl="revTx" presStyleIdx="3" presStyleCnt="6">
        <dgm:presLayoutVars>
          <dgm:bulletEnabled/>
        </dgm:presLayoutVars>
      </dgm:prSet>
      <dgm:spPr/>
    </dgm:pt>
    <dgm:pt modelId="{F3E9AAE4-7CA4-409A-9965-FC63CC009BFF}" type="pres">
      <dgm:prSet presAssocID="{FB3FFE3F-80D3-4A4E-A2C8-0AFF8B1D98FA}" presName="sibTrans" presStyleLbl="sibTrans2D1" presStyleIdx="0" presStyleCnt="0"/>
      <dgm:spPr/>
    </dgm:pt>
    <dgm:pt modelId="{F6A100CF-5380-4283-A157-B000A45FF4B5}" type="pres">
      <dgm:prSet presAssocID="{09446173-8EE8-4401-B5C1-178A5596AE1F}" presName="Composite" presStyleCnt="0"/>
      <dgm:spPr/>
    </dgm:pt>
    <dgm:pt modelId="{EEA824AA-00B1-4D27-885B-52FFC18543BE}" type="pres">
      <dgm:prSet presAssocID="{09446173-8EE8-4401-B5C1-178A5596AE1F}"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5570" r="18927" b="-5"/>
          <a:stretch/>
        </a:blipFill>
      </dgm:spPr>
      <dgm:extLst>
        <a:ext uri="{E40237B7-FDA0-4F09-8148-C483321AD2D9}">
          <dgm14:cNvPr xmlns:dgm14="http://schemas.microsoft.com/office/drawing/2010/diagram" id="0" name="" descr="Female drawing flow chart"/>
        </a:ext>
      </dgm:extLst>
    </dgm:pt>
    <dgm:pt modelId="{A8E4C4B7-D707-4450-B4B6-67C24750DC1E}" type="pres">
      <dgm:prSet presAssocID="{09446173-8EE8-4401-B5C1-178A5596AE1F}" presName="Subtitle" presStyleLbl="revTx" presStyleIdx="4" presStyleCnt="6">
        <dgm:presLayoutVars>
          <dgm:chMax val="0"/>
          <dgm:bulletEnabled/>
        </dgm:presLayoutVars>
      </dgm:prSet>
      <dgm:spPr/>
    </dgm:pt>
    <dgm:pt modelId="{F7B4D0DA-5CC2-4224-9698-4A5F6EB41D9E}" type="pres">
      <dgm:prSet presAssocID="{09446173-8EE8-4401-B5C1-178A5596AE1F}" presName="Description" presStyleLbl="revTx" presStyleIdx="5" presStyleCnt="6">
        <dgm:presLayoutVars>
          <dgm:bulletEnabled/>
        </dgm:presLayoutVars>
      </dgm:prSet>
      <dgm:spPr/>
    </dgm:pt>
  </dgm:ptLst>
  <dgm:cxnLst>
    <dgm:cxn modelId="{FC40D60D-9319-4E71-96F9-7324C6A921D9}" type="presOf" srcId="{2264EEC8-482B-46ED-81C9-1E5629BFD67A}" destId="{6EA8DC8D-B65C-43EB-8235-0A6D4B0C71E1}" srcOrd="0" destOrd="0" presId="urn:microsoft.com/office/officeart/2024/3/layout/verticalVisualTextBlock1"/>
    <dgm:cxn modelId="{F06E7813-BDA7-46F9-918B-297EBBA23284}" type="presOf" srcId="{FB3FFE3F-80D3-4A4E-A2C8-0AFF8B1D98FA}" destId="{F3E9AAE4-7CA4-409A-9965-FC63CC009BFF}" srcOrd="0" destOrd="0" presId="urn:microsoft.com/office/officeart/2024/3/layout/verticalVisualTextBlock1"/>
    <dgm:cxn modelId="{5A3C1721-C6C8-4B98-818F-0FAA22C0C819}" type="presOf" srcId="{2A571AB6-9A67-4EB1-86A1-67DE631210DF}" destId="{6D6D379B-BFED-4403-8467-AD35495F6A4F}" srcOrd="0" destOrd="0" presId="urn:microsoft.com/office/officeart/2024/3/layout/verticalVisualTextBlock1"/>
    <dgm:cxn modelId="{CC8D6F41-34AC-4DF2-BA0E-16D03947975B}" srcId="{2A571AB6-9A67-4EB1-86A1-67DE631210DF}" destId="{4B9E693F-8F76-4EA2-9EB4-EA2D6CC08AA2}" srcOrd="0" destOrd="0" parTransId="{64B117EB-8058-4891-B162-7B3D8DF43BC5}" sibTransId="{244CBD14-945E-49EE-9E64-05E3E32BE232}"/>
    <dgm:cxn modelId="{2FC0E564-A8EE-4B8E-9A9C-7E78D44F91C7}" type="presOf" srcId="{244CBD14-945E-49EE-9E64-05E3E32BE232}" destId="{2B6679E3-8E20-4010-AA0F-12B1F559F277}" srcOrd="0" destOrd="0" presId="urn:microsoft.com/office/officeart/2024/3/layout/verticalVisualTextBlock1"/>
    <dgm:cxn modelId="{852D1E71-2996-4514-809B-BAD837812B1C}" srcId="{2A571AB6-9A67-4EB1-86A1-67DE631210DF}" destId="{004F2269-6CFD-4824-B70B-A595A0345B9F}" srcOrd="1" destOrd="0" parTransId="{6654500C-9C09-42EE-93E6-9E0A1EF9E1C9}" sibTransId="{FB3FFE3F-80D3-4A4E-A2C8-0AFF8B1D98FA}"/>
    <dgm:cxn modelId="{B2894E71-BE3C-4D3F-9ADD-6A08ADAEBE4D}" type="presOf" srcId="{004F2269-6CFD-4824-B70B-A595A0345B9F}" destId="{DC50F044-EB9B-4BC3-9383-A63F9174D663}" srcOrd="0" destOrd="0" presId="urn:microsoft.com/office/officeart/2024/3/layout/verticalVisualTextBlock1"/>
    <dgm:cxn modelId="{1C144C52-7407-4F90-87D7-9B5305B711B4}" srcId="{4B9E693F-8F76-4EA2-9EB4-EA2D6CC08AA2}" destId="{33473247-3B79-44F7-AD6F-6EEA8FC76B1B}" srcOrd="0" destOrd="0" parTransId="{FD5A93D1-B938-4A9A-8263-D9982D13CB1D}" sibTransId="{59FA140A-1C2B-4DF1-BAD8-B5F6829624CE}"/>
    <dgm:cxn modelId="{0E430356-4E7B-4BAA-9ED8-330A5E79C4BF}" type="presOf" srcId="{4B9E693F-8F76-4EA2-9EB4-EA2D6CC08AA2}" destId="{9954CD4C-E272-4253-BBA4-4DD68A5C8306}" srcOrd="0" destOrd="0" presId="urn:microsoft.com/office/officeart/2024/3/layout/verticalVisualTextBlock1"/>
    <dgm:cxn modelId="{3CF7A67E-36B7-4938-8A90-0638D24E7815}" srcId="{004F2269-6CFD-4824-B70B-A595A0345B9F}" destId="{2264EEC8-482B-46ED-81C9-1E5629BFD67A}" srcOrd="0" destOrd="0" parTransId="{277C27B8-B870-48D9-B848-568AAAE11621}" sibTransId="{266918E5-8219-48E9-A18D-218F70338692}"/>
    <dgm:cxn modelId="{8A1F7889-42E0-46F7-A36B-6E8282D734F2}" srcId="{09446173-8EE8-4401-B5C1-178A5596AE1F}" destId="{2EB2CB53-A2C2-480E-AD78-023853AE113C}" srcOrd="0" destOrd="0" parTransId="{0ECC9655-5FD8-452E-8C23-9196EAAD32DD}" sibTransId="{9EACABA3-2C91-4D86-96DD-B0433EC00463}"/>
    <dgm:cxn modelId="{73D3579D-9C90-4C32-9C3E-5D64B1F996F6}" srcId="{2A571AB6-9A67-4EB1-86A1-67DE631210DF}" destId="{09446173-8EE8-4401-B5C1-178A5596AE1F}" srcOrd="2" destOrd="0" parTransId="{3B72E4B9-9EA6-4C68-A531-40E53C89ED97}" sibTransId="{63C21596-8904-46D5-BEEF-84A83862194A}"/>
    <dgm:cxn modelId="{63651BB9-DC25-4871-8EDB-43077698AE0A}" type="presOf" srcId="{33473247-3B79-44F7-AD6F-6EEA8FC76B1B}" destId="{B32FCE51-3A91-449E-8B89-7B9C37CD988F}" srcOrd="0" destOrd="0" presId="urn:microsoft.com/office/officeart/2024/3/layout/verticalVisualTextBlock1"/>
    <dgm:cxn modelId="{ADA95AC2-7B07-46E3-88E5-F665E6CA4285}" type="presOf" srcId="{2EB2CB53-A2C2-480E-AD78-023853AE113C}" destId="{F7B4D0DA-5CC2-4224-9698-4A5F6EB41D9E}" srcOrd="0" destOrd="0" presId="urn:microsoft.com/office/officeart/2024/3/layout/verticalVisualTextBlock1"/>
    <dgm:cxn modelId="{FEFDA3D5-0048-4F22-8831-1B39BCFE4990}" type="presOf" srcId="{09446173-8EE8-4401-B5C1-178A5596AE1F}" destId="{A8E4C4B7-D707-4450-B4B6-67C24750DC1E}" srcOrd="0" destOrd="0" presId="urn:microsoft.com/office/officeart/2024/3/layout/verticalVisualTextBlock1"/>
    <dgm:cxn modelId="{A69D8ED9-89A5-44C2-B594-9C1E0DCA8053}" type="presParOf" srcId="{6D6D379B-BFED-4403-8467-AD35495F6A4F}" destId="{5683A667-CACD-4889-89BA-8674E017F619}" srcOrd="0" destOrd="0" presId="urn:microsoft.com/office/officeart/2024/3/layout/verticalVisualTextBlock1"/>
    <dgm:cxn modelId="{03A615FF-75C7-4C87-A7F2-FA2ED4D69F5E}" type="presParOf" srcId="{5683A667-CACD-4889-89BA-8674E017F619}" destId="{04E59456-3E4B-42EA-B0EE-07883A1277B1}" srcOrd="0" destOrd="0" presId="urn:microsoft.com/office/officeart/2024/3/layout/verticalVisualTextBlock1"/>
    <dgm:cxn modelId="{DFEC9D0E-0BC1-49F6-9B18-3A7EF7627D73}" type="presParOf" srcId="{5683A667-CACD-4889-89BA-8674E017F619}" destId="{9954CD4C-E272-4253-BBA4-4DD68A5C8306}" srcOrd="1" destOrd="0" presId="urn:microsoft.com/office/officeart/2024/3/layout/verticalVisualTextBlock1"/>
    <dgm:cxn modelId="{D45360F9-3DF0-4434-AED5-B21C482C8087}" type="presParOf" srcId="{5683A667-CACD-4889-89BA-8674E017F619}" destId="{B32FCE51-3A91-449E-8B89-7B9C37CD988F}" srcOrd="2" destOrd="0" presId="urn:microsoft.com/office/officeart/2024/3/layout/verticalVisualTextBlock1"/>
    <dgm:cxn modelId="{A82E1347-9D7F-453A-B020-10D71BEB64BB}" type="presParOf" srcId="{6D6D379B-BFED-4403-8467-AD35495F6A4F}" destId="{2B6679E3-8E20-4010-AA0F-12B1F559F277}" srcOrd="1" destOrd="0" presId="urn:microsoft.com/office/officeart/2024/3/layout/verticalVisualTextBlock1"/>
    <dgm:cxn modelId="{A1AA90F1-4032-4107-A62F-8C774FB69969}" type="presParOf" srcId="{6D6D379B-BFED-4403-8467-AD35495F6A4F}" destId="{ACA764AC-7007-4906-BA80-938F789216D9}" srcOrd="2" destOrd="0" presId="urn:microsoft.com/office/officeart/2024/3/layout/verticalVisualTextBlock1"/>
    <dgm:cxn modelId="{7FE67149-9557-4701-93C8-2BB54ADBFDBE}" type="presParOf" srcId="{ACA764AC-7007-4906-BA80-938F789216D9}" destId="{E9FE66B0-52A6-4B45-83F9-7D0CB4CF31D3}" srcOrd="0" destOrd="0" presId="urn:microsoft.com/office/officeart/2024/3/layout/verticalVisualTextBlock1"/>
    <dgm:cxn modelId="{EB7563FC-7D2F-4DC3-B7B1-4ECCDA667659}" type="presParOf" srcId="{ACA764AC-7007-4906-BA80-938F789216D9}" destId="{DC50F044-EB9B-4BC3-9383-A63F9174D663}" srcOrd="1" destOrd="0" presId="urn:microsoft.com/office/officeart/2024/3/layout/verticalVisualTextBlock1"/>
    <dgm:cxn modelId="{850CBB7E-0F8D-4B03-9B76-F20D1D1907A8}" type="presParOf" srcId="{ACA764AC-7007-4906-BA80-938F789216D9}" destId="{6EA8DC8D-B65C-43EB-8235-0A6D4B0C71E1}" srcOrd="2" destOrd="0" presId="urn:microsoft.com/office/officeart/2024/3/layout/verticalVisualTextBlock1"/>
    <dgm:cxn modelId="{0963C1FC-9497-47C8-9F99-3DE5FDEC0251}" type="presParOf" srcId="{6D6D379B-BFED-4403-8467-AD35495F6A4F}" destId="{F3E9AAE4-7CA4-409A-9965-FC63CC009BFF}" srcOrd="3" destOrd="0" presId="urn:microsoft.com/office/officeart/2024/3/layout/verticalVisualTextBlock1"/>
    <dgm:cxn modelId="{51C1F1D8-E099-4EFF-8C15-6F451D7B60B2}" type="presParOf" srcId="{6D6D379B-BFED-4403-8467-AD35495F6A4F}" destId="{F6A100CF-5380-4283-A157-B000A45FF4B5}" srcOrd="4" destOrd="0" presId="urn:microsoft.com/office/officeart/2024/3/layout/verticalVisualTextBlock1"/>
    <dgm:cxn modelId="{6050D8AF-071F-4892-B278-919E1C0C977C}" type="presParOf" srcId="{F6A100CF-5380-4283-A157-B000A45FF4B5}" destId="{EEA824AA-00B1-4D27-885B-52FFC18543BE}" srcOrd="0" destOrd="0" presId="urn:microsoft.com/office/officeart/2024/3/layout/verticalVisualTextBlock1"/>
    <dgm:cxn modelId="{4DEED5E5-0669-4283-94C4-B61A6078D7F8}" type="presParOf" srcId="{F6A100CF-5380-4283-A157-B000A45FF4B5}" destId="{A8E4C4B7-D707-4450-B4B6-67C24750DC1E}" srcOrd="1" destOrd="0" presId="urn:microsoft.com/office/officeart/2024/3/layout/verticalVisualTextBlock1"/>
    <dgm:cxn modelId="{F544F20E-E84D-4D62-A9C4-D65D6EA5C78E}" type="presParOf" srcId="{F6A100CF-5380-4283-A157-B000A45FF4B5}" destId="{F7B4D0DA-5CC2-4224-9698-4A5F6EB41D9E}"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9052F42-4D93-4E73-BBAC-35CB2BF3FACE}"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US"/>
        </a:p>
      </dgm:t>
    </dgm:pt>
    <dgm:pt modelId="{9399C3A3-155C-4950-BBC2-58C4EE38BC67}">
      <dgm:prSet/>
      <dgm:spPr/>
      <dgm:t>
        <a:bodyPr/>
        <a:lstStyle/>
        <a:p>
          <a:pPr>
            <a:lnSpc>
              <a:spcPct val="100000"/>
            </a:lnSpc>
            <a:defRPr b="1"/>
          </a:pPr>
          <a:r>
            <a:rPr lang="en-US"/>
            <a:t>Family Unit Data Management</a:t>
          </a:r>
        </a:p>
      </dgm:t>
    </dgm:pt>
    <dgm:pt modelId="{E2C0311F-FDD0-486F-99BD-920CC049AF1C}" type="parTrans" cxnId="{89F406CF-98ED-42FF-840E-00EB2B961DB2}">
      <dgm:prSet/>
      <dgm:spPr/>
      <dgm:t>
        <a:bodyPr/>
        <a:lstStyle/>
        <a:p>
          <a:endParaRPr lang="en-US"/>
        </a:p>
      </dgm:t>
    </dgm:pt>
    <dgm:pt modelId="{CEBDFA1D-3742-446B-A7B2-81BDF5C658D8}" type="sibTrans" cxnId="{89F406CF-98ED-42FF-840E-00EB2B961DB2}">
      <dgm:prSet/>
      <dgm:spPr/>
      <dgm:t>
        <a:bodyPr/>
        <a:lstStyle/>
        <a:p>
          <a:pPr>
            <a:lnSpc>
              <a:spcPct val="100000"/>
            </a:lnSpc>
            <a:defRPr b="1"/>
          </a:pPr>
          <a:endParaRPr lang="en-US"/>
        </a:p>
      </dgm:t>
    </dgm:pt>
    <dgm:pt modelId="{2C5C5527-CDBD-449B-859A-908931A6C9B9}">
      <dgm:prSet/>
      <dgm:spPr/>
      <dgm:t>
        <a:bodyPr/>
        <a:lstStyle/>
        <a:p>
          <a:pPr>
            <a:lnSpc>
              <a:spcPct val="100000"/>
            </a:lnSpc>
          </a:pPr>
          <a:r>
            <a:rPr lang="en-US"/>
            <a:t>Modules facilitate detailed management of family unit information for accurate household records.</a:t>
          </a:r>
        </a:p>
      </dgm:t>
    </dgm:pt>
    <dgm:pt modelId="{4C7541D1-25BC-4E5B-BFB9-913F3C81EC80}" type="parTrans" cxnId="{A764F0B2-2FB3-4D11-8590-2A4130C33E69}">
      <dgm:prSet/>
      <dgm:spPr/>
      <dgm:t>
        <a:bodyPr/>
        <a:lstStyle/>
        <a:p>
          <a:endParaRPr lang="en-US"/>
        </a:p>
      </dgm:t>
    </dgm:pt>
    <dgm:pt modelId="{A48C7E9A-7C89-4318-9834-A6C52F3FF1DE}" type="sibTrans" cxnId="{A764F0B2-2FB3-4D11-8590-2A4130C33E69}">
      <dgm:prSet/>
      <dgm:spPr/>
      <dgm:t>
        <a:bodyPr/>
        <a:lstStyle/>
        <a:p>
          <a:endParaRPr lang="en-US"/>
        </a:p>
      </dgm:t>
    </dgm:pt>
    <dgm:pt modelId="{AEF318CC-B88D-4B3F-BE5F-7A1947D3C83E}">
      <dgm:prSet/>
      <dgm:spPr/>
      <dgm:t>
        <a:bodyPr/>
        <a:lstStyle/>
        <a:p>
          <a:pPr>
            <a:lnSpc>
              <a:spcPct val="100000"/>
            </a:lnSpc>
            <a:defRPr b="1"/>
          </a:pPr>
          <a:r>
            <a:rPr lang="en-US"/>
            <a:t>Residential Card Issuance</a:t>
          </a:r>
        </a:p>
      </dgm:t>
    </dgm:pt>
    <dgm:pt modelId="{8713FD1D-9962-491B-8836-92357977437A}" type="parTrans" cxnId="{0C0CFA0B-63A4-4E00-BA66-FA97E2BAC230}">
      <dgm:prSet/>
      <dgm:spPr/>
      <dgm:t>
        <a:bodyPr/>
        <a:lstStyle/>
        <a:p>
          <a:endParaRPr lang="en-US"/>
        </a:p>
      </dgm:t>
    </dgm:pt>
    <dgm:pt modelId="{15BBFF5F-9089-4C62-ABE0-9FEA6903F12C}" type="sibTrans" cxnId="{0C0CFA0B-63A4-4E00-BA66-FA97E2BAC230}">
      <dgm:prSet/>
      <dgm:spPr/>
      <dgm:t>
        <a:bodyPr/>
        <a:lstStyle/>
        <a:p>
          <a:pPr>
            <a:lnSpc>
              <a:spcPct val="100000"/>
            </a:lnSpc>
            <a:defRPr b="1"/>
          </a:pPr>
          <a:endParaRPr lang="en-US"/>
        </a:p>
      </dgm:t>
    </dgm:pt>
    <dgm:pt modelId="{9987E8FB-0C3F-4414-919F-8D7225651ECE}">
      <dgm:prSet/>
      <dgm:spPr/>
      <dgm:t>
        <a:bodyPr/>
        <a:lstStyle/>
        <a:p>
          <a:pPr>
            <a:lnSpc>
              <a:spcPct val="100000"/>
            </a:lnSpc>
          </a:pPr>
          <a:r>
            <a:rPr lang="en-US"/>
            <a:t>Modules handle issuance and tracking of residential cards ensuring organized identification at local levels.</a:t>
          </a:r>
        </a:p>
      </dgm:t>
    </dgm:pt>
    <dgm:pt modelId="{2DBE0310-FD9C-4815-A295-2C66FAC6FFF4}" type="parTrans" cxnId="{373675EA-C41F-4B41-9CA0-9D9AD336CA15}">
      <dgm:prSet/>
      <dgm:spPr/>
      <dgm:t>
        <a:bodyPr/>
        <a:lstStyle/>
        <a:p>
          <a:endParaRPr lang="en-US"/>
        </a:p>
      </dgm:t>
    </dgm:pt>
    <dgm:pt modelId="{2D1F3655-6B83-4603-B297-AE386E32F29B}" type="sibTrans" cxnId="{373675EA-C41F-4B41-9CA0-9D9AD336CA15}">
      <dgm:prSet/>
      <dgm:spPr/>
      <dgm:t>
        <a:bodyPr/>
        <a:lstStyle/>
        <a:p>
          <a:endParaRPr lang="en-US"/>
        </a:p>
      </dgm:t>
    </dgm:pt>
    <dgm:pt modelId="{7D1C36AA-D59D-4774-B21D-E57A6435CD7E}">
      <dgm:prSet/>
      <dgm:spPr/>
      <dgm:t>
        <a:bodyPr/>
        <a:lstStyle/>
        <a:p>
          <a:pPr>
            <a:lnSpc>
              <a:spcPct val="100000"/>
            </a:lnSpc>
            <a:defRPr b="1"/>
          </a:pPr>
          <a:r>
            <a:rPr lang="en-US"/>
            <a:t>Commune Level Organization</a:t>
          </a:r>
        </a:p>
      </dgm:t>
    </dgm:pt>
    <dgm:pt modelId="{9C9AF5FB-7E17-464F-BB15-4209727BE212}" type="parTrans" cxnId="{B66CA5B5-049E-444A-8CC4-32F75FD4394A}">
      <dgm:prSet/>
      <dgm:spPr/>
      <dgm:t>
        <a:bodyPr/>
        <a:lstStyle/>
        <a:p>
          <a:endParaRPr lang="en-US"/>
        </a:p>
      </dgm:t>
    </dgm:pt>
    <dgm:pt modelId="{FB2E4697-EC5F-465C-80CC-69AA3DC06962}" type="sibTrans" cxnId="{B66CA5B5-049E-444A-8CC4-32F75FD4394A}">
      <dgm:prSet/>
      <dgm:spPr/>
      <dgm:t>
        <a:bodyPr/>
        <a:lstStyle/>
        <a:p>
          <a:endParaRPr lang="en-US"/>
        </a:p>
      </dgm:t>
    </dgm:pt>
    <dgm:pt modelId="{4A715B56-6927-4B9E-A734-E5C07F3E945B}">
      <dgm:prSet/>
      <dgm:spPr/>
      <dgm:t>
        <a:bodyPr/>
        <a:lstStyle/>
        <a:p>
          <a:pPr>
            <a:lnSpc>
              <a:spcPct val="100000"/>
            </a:lnSpc>
          </a:pPr>
          <a:r>
            <a:rPr lang="en-US"/>
            <a:t>These systems support accurate and systematic household record-keeping at the commune administrative level.</a:t>
          </a:r>
        </a:p>
      </dgm:t>
    </dgm:pt>
    <dgm:pt modelId="{C1812211-825D-412D-8137-47E810E6CA6F}" type="parTrans" cxnId="{605AF9A1-660B-469C-BA5E-EC398AC92E28}">
      <dgm:prSet/>
      <dgm:spPr/>
      <dgm:t>
        <a:bodyPr/>
        <a:lstStyle/>
        <a:p>
          <a:endParaRPr lang="en-US"/>
        </a:p>
      </dgm:t>
    </dgm:pt>
    <dgm:pt modelId="{09E9C51A-416A-4CC2-827A-A073BC2B3574}" type="sibTrans" cxnId="{605AF9A1-660B-469C-BA5E-EC398AC92E28}">
      <dgm:prSet/>
      <dgm:spPr/>
      <dgm:t>
        <a:bodyPr/>
        <a:lstStyle/>
        <a:p>
          <a:endParaRPr lang="en-US"/>
        </a:p>
      </dgm:t>
    </dgm:pt>
    <dgm:pt modelId="{F9D27FB8-C793-4646-977A-EC681A501D18}" type="pres">
      <dgm:prSet presAssocID="{29052F42-4D93-4E73-BBAC-35CB2BF3FACE}" presName="Root" presStyleCnt="0">
        <dgm:presLayoutVars>
          <dgm:dir/>
          <dgm:resizeHandles val="exact"/>
        </dgm:presLayoutVars>
      </dgm:prSet>
      <dgm:spPr/>
    </dgm:pt>
    <dgm:pt modelId="{941962BE-7DC0-45F7-ACED-11E9F5ECED7E}" type="pres">
      <dgm:prSet presAssocID="{9399C3A3-155C-4950-BBC2-58C4EE38BC67}" presName="Composite" presStyleCnt="0"/>
      <dgm:spPr/>
    </dgm:pt>
    <dgm:pt modelId="{B660D957-1236-4C37-83F2-19D1465F3829}" type="pres">
      <dgm:prSet presAssocID="{9399C3A3-155C-4950-BBC2-58C4EE38BC67}"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26574" r="6674" b="-3"/>
          <a:stretch/>
        </a:blipFill>
      </dgm:spPr>
      <dgm:extLst>
        <a:ext uri="{E40237B7-FDA0-4F09-8148-C483321AD2D9}">
          <dgm14:cNvPr xmlns:dgm14="http://schemas.microsoft.com/office/drawing/2010/diagram" id="0" name="" descr="Woman using digital tablet at home"/>
        </a:ext>
      </dgm:extLst>
    </dgm:pt>
    <dgm:pt modelId="{17C83CFD-D82E-44F5-8B1D-89088E3F2F32}" type="pres">
      <dgm:prSet presAssocID="{9399C3A3-155C-4950-BBC2-58C4EE38BC67}" presName="Subtitle" presStyleLbl="revTx" presStyleIdx="0" presStyleCnt="6">
        <dgm:presLayoutVars>
          <dgm:chMax val="0"/>
          <dgm:bulletEnabled/>
        </dgm:presLayoutVars>
      </dgm:prSet>
      <dgm:spPr/>
    </dgm:pt>
    <dgm:pt modelId="{7CD8162E-6289-41B6-9B4A-66E2136F405D}" type="pres">
      <dgm:prSet presAssocID="{9399C3A3-155C-4950-BBC2-58C4EE38BC67}" presName="Description" presStyleLbl="revTx" presStyleIdx="1" presStyleCnt="6">
        <dgm:presLayoutVars>
          <dgm:bulletEnabled/>
        </dgm:presLayoutVars>
      </dgm:prSet>
      <dgm:spPr/>
    </dgm:pt>
    <dgm:pt modelId="{5C08269B-050D-4D5D-8376-856839B5CDB0}" type="pres">
      <dgm:prSet presAssocID="{CEBDFA1D-3742-446B-A7B2-81BDF5C658D8}" presName="sibTrans" presStyleLbl="sibTrans2D1" presStyleIdx="0" presStyleCnt="0"/>
      <dgm:spPr/>
    </dgm:pt>
    <dgm:pt modelId="{CEE1F6CF-1A93-4EDA-A226-A11A129DDFED}" type="pres">
      <dgm:prSet presAssocID="{AEF318CC-B88D-4B3F-BE5F-7A1947D3C83E}" presName="Composite" presStyleCnt="0"/>
      <dgm:spPr/>
    </dgm:pt>
    <dgm:pt modelId="{74E82180-8861-44EA-999D-F76AED608D1F}" type="pres">
      <dgm:prSet presAssocID="{AEF318CC-B88D-4B3F-BE5F-7A1947D3C83E}"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2029" r="21219" b="-3"/>
          <a:stretch/>
        </a:blipFill>
      </dgm:spPr>
      <dgm:extLst>
        <a:ext uri="{E40237B7-FDA0-4F09-8148-C483321AD2D9}">
          <dgm14:cNvPr xmlns:dgm14="http://schemas.microsoft.com/office/drawing/2010/diagram" id="0" name="" descr="Unrecognizable business person at office desk stamping documents with rubber stamp."/>
        </a:ext>
      </dgm:extLst>
    </dgm:pt>
    <dgm:pt modelId="{A834E0FE-1926-4A18-A2F5-746E2003CCB2}" type="pres">
      <dgm:prSet presAssocID="{AEF318CC-B88D-4B3F-BE5F-7A1947D3C83E}" presName="Subtitle" presStyleLbl="revTx" presStyleIdx="2" presStyleCnt="6">
        <dgm:presLayoutVars>
          <dgm:chMax val="0"/>
          <dgm:bulletEnabled/>
        </dgm:presLayoutVars>
      </dgm:prSet>
      <dgm:spPr/>
    </dgm:pt>
    <dgm:pt modelId="{8CAC19F6-6D4F-4833-A513-DC9B6B8EC3CF}" type="pres">
      <dgm:prSet presAssocID="{AEF318CC-B88D-4B3F-BE5F-7A1947D3C83E}" presName="Description" presStyleLbl="revTx" presStyleIdx="3" presStyleCnt="6">
        <dgm:presLayoutVars>
          <dgm:bulletEnabled/>
        </dgm:presLayoutVars>
      </dgm:prSet>
      <dgm:spPr/>
    </dgm:pt>
    <dgm:pt modelId="{93949E51-2CF5-4E6F-8757-3EA8F15F3BB2}" type="pres">
      <dgm:prSet presAssocID="{15BBFF5F-9089-4C62-ABE0-9FEA6903F12C}" presName="sibTrans" presStyleLbl="sibTrans2D1" presStyleIdx="0" presStyleCnt="0"/>
      <dgm:spPr/>
    </dgm:pt>
    <dgm:pt modelId="{21B819D2-C504-44F5-BDDB-DAC0B62B3339}" type="pres">
      <dgm:prSet presAssocID="{7D1C36AA-D59D-4774-B21D-E57A6435CD7E}" presName="Composite" presStyleCnt="0"/>
      <dgm:spPr/>
    </dgm:pt>
    <dgm:pt modelId="{9D835630-4DDB-43AA-86F1-F6A83990848F}" type="pres">
      <dgm:prSet presAssocID="{7D1C36AA-D59D-4774-B21D-E57A6435CD7E}"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4727" r="10271" b="-2"/>
          <a:stretch/>
        </a:blipFill>
      </dgm:spPr>
      <dgm:extLst>
        <a:ext uri="{E40237B7-FDA0-4F09-8148-C483321AD2D9}">
          <dgm14:cNvPr xmlns:dgm14="http://schemas.microsoft.com/office/drawing/2010/diagram" id="0" name="" descr="Spiral notebook at a store"/>
        </a:ext>
      </dgm:extLst>
    </dgm:pt>
    <dgm:pt modelId="{84A8C11B-539C-4B54-A0BC-66E991DEDF1F}" type="pres">
      <dgm:prSet presAssocID="{7D1C36AA-D59D-4774-B21D-E57A6435CD7E}" presName="Subtitle" presStyleLbl="revTx" presStyleIdx="4" presStyleCnt="6">
        <dgm:presLayoutVars>
          <dgm:chMax val="0"/>
          <dgm:bulletEnabled/>
        </dgm:presLayoutVars>
      </dgm:prSet>
      <dgm:spPr/>
    </dgm:pt>
    <dgm:pt modelId="{7F0AFB0C-E84E-4E40-85A0-FB755926E15D}" type="pres">
      <dgm:prSet presAssocID="{7D1C36AA-D59D-4774-B21D-E57A6435CD7E}" presName="Description" presStyleLbl="revTx" presStyleIdx="5" presStyleCnt="6">
        <dgm:presLayoutVars>
          <dgm:bulletEnabled/>
        </dgm:presLayoutVars>
      </dgm:prSet>
      <dgm:spPr/>
    </dgm:pt>
  </dgm:ptLst>
  <dgm:cxnLst>
    <dgm:cxn modelId="{0C0CFA0B-63A4-4E00-BA66-FA97E2BAC230}" srcId="{29052F42-4D93-4E73-BBAC-35CB2BF3FACE}" destId="{AEF318CC-B88D-4B3F-BE5F-7A1947D3C83E}" srcOrd="1" destOrd="0" parTransId="{8713FD1D-9962-491B-8836-92357977437A}" sibTransId="{15BBFF5F-9089-4C62-ABE0-9FEA6903F12C}"/>
    <dgm:cxn modelId="{10F91E15-A5C9-44A4-83B3-0C2164F32AE8}" type="presOf" srcId="{4A715B56-6927-4B9E-A734-E5C07F3E945B}" destId="{7F0AFB0C-E84E-4E40-85A0-FB755926E15D}" srcOrd="0" destOrd="0" presId="urn:microsoft.com/office/officeart/2024/3/layout/verticalVisualTextBlock1"/>
    <dgm:cxn modelId="{D23A0D63-D206-442F-B2A3-B6C6F454202D}" type="presOf" srcId="{2C5C5527-CDBD-449B-859A-908931A6C9B9}" destId="{7CD8162E-6289-41B6-9B4A-66E2136F405D}" srcOrd="0" destOrd="0" presId="urn:microsoft.com/office/officeart/2024/3/layout/verticalVisualTextBlock1"/>
    <dgm:cxn modelId="{B00AC364-2352-4C35-87C3-9E46201BF11B}" type="presOf" srcId="{9987E8FB-0C3F-4414-919F-8D7225651ECE}" destId="{8CAC19F6-6D4F-4833-A513-DC9B6B8EC3CF}" srcOrd="0" destOrd="0" presId="urn:microsoft.com/office/officeart/2024/3/layout/verticalVisualTextBlock1"/>
    <dgm:cxn modelId="{32D13D50-105B-4AE1-AAB8-EFCADE2ADDB7}" type="presOf" srcId="{7D1C36AA-D59D-4774-B21D-E57A6435CD7E}" destId="{84A8C11B-539C-4B54-A0BC-66E991DEDF1F}" srcOrd="0" destOrd="0" presId="urn:microsoft.com/office/officeart/2024/3/layout/verticalVisualTextBlock1"/>
    <dgm:cxn modelId="{FB09CF73-26E4-42E1-BC08-6D3BA9305241}" type="presOf" srcId="{15BBFF5F-9089-4C62-ABE0-9FEA6903F12C}" destId="{93949E51-2CF5-4E6F-8757-3EA8F15F3BB2}" srcOrd="0" destOrd="0" presId="urn:microsoft.com/office/officeart/2024/3/layout/verticalVisualTextBlock1"/>
    <dgm:cxn modelId="{8DFA9A97-930C-478C-8438-0FD945E17F0D}" type="presOf" srcId="{9399C3A3-155C-4950-BBC2-58C4EE38BC67}" destId="{17C83CFD-D82E-44F5-8B1D-89088E3F2F32}" srcOrd="0" destOrd="0" presId="urn:microsoft.com/office/officeart/2024/3/layout/verticalVisualTextBlock1"/>
    <dgm:cxn modelId="{605AF9A1-660B-469C-BA5E-EC398AC92E28}" srcId="{7D1C36AA-D59D-4774-B21D-E57A6435CD7E}" destId="{4A715B56-6927-4B9E-A734-E5C07F3E945B}" srcOrd="0" destOrd="0" parTransId="{C1812211-825D-412D-8137-47E810E6CA6F}" sibTransId="{09E9C51A-416A-4CC2-827A-A073BC2B3574}"/>
    <dgm:cxn modelId="{A764F0B2-2FB3-4D11-8590-2A4130C33E69}" srcId="{9399C3A3-155C-4950-BBC2-58C4EE38BC67}" destId="{2C5C5527-CDBD-449B-859A-908931A6C9B9}" srcOrd="0" destOrd="0" parTransId="{4C7541D1-25BC-4E5B-BFB9-913F3C81EC80}" sibTransId="{A48C7E9A-7C89-4318-9834-A6C52F3FF1DE}"/>
    <dgm:cxn modelId="{B66CA5B5-049E-444A-8CC4-32F75FD4394A}" srcId="{29052F42-4D93-4E73-BBAC-35CB2BF3FACE}" destId="{7D1C36AA-D59D-4774-B21D-E57A6435CD7E}" srcOrd="2" destOrd="0" parTransId="{9C9AF5FB-7E17-464F-BB15-4209727BE212}" sibTransId="{FB2E4697-EC5F-465C-80CC-69AA3DC06962}"/>
    <dgm:cxn modelId="{F752DABB-E973-4438-848B-53D9B165CF67}" type="presOf" srcId="{CEBDFA1D-3742-446B-A7B2-81BDF5C658D8}" destId="{5C08269B-050D-4D5D-8376-856839B5CDB0}" srcOrd="0" destOrd="0" presId="urn:microsoft.com/office/officeart/2024/3/layout/verticalVisualTextBlock1"/>
    <dgm:cxn modelId="{FF95A7BE-9686-43F9-9D1D-F75A5F4331B4}" type="presOf" srcId="{AEF318CC-B88D-4B3F-BE5F-7A1947D3C83E}" destId="{A834E0FE-1926-4A18-A2F5-746E2003CCB2}" srcOrd="0" destOrd="0" presId="urn:microsoft.com/office/officeart/2024/3/layout/verticalVisualTextBlock1"/>
    <dgm:cxn modelId="{89F406CF-98ED-42FF-840E-00EB2B961DB2}" srcId="{29052F42-4D93-4E73-BBAC-35CB2BF3FACE}" destId="{9399C3A3-155C-4950-BBC2-58C4EE38BC67}" srcOrd="0" destOrd="0" parTransId="{E2C0311F-FDD0-486F-99BD-920CC049AF1C}" sibTransId="{CEBDFA1D-3742-446B-A7B2-81BDF5C658D8}"/>
    <dgm:cxn modelId="{7FCDACD4-0820-4B15-8516-B572EA86622A}" type="presOf" srcId="{29052F42-4D93-4E73-BBAC-35CB2BF3FACE}" destId="{F9D27FB8-C793-4646-977A-EC681A501D18}" srcOrd="0" destOrd="0" presId="urn:microsoft.com/office/officeart/2024/3/layout/verticalVisualTextBlock1"/>
    <dgm:cxn modelId="{373675EA-C41F-4B41-9CA0-9D9AD336CA15}" srcId="{AEF318CC-B88D-4B3F-BE5F-7A1947D3C83E}" destId="{9987E8FB-0C3F-4414-919F-8D7225651ECE}" srcOrd="0" destOrd="0" parTransId="{2DBE0310-FD9C-4815-A295-2C66FAC6FFF4}" sibTransId="{2D1F3655-6B83-4603-B297-AE386E32F29B}"/>
    <dgm:cxn modelId="{CD0D538F-2E54-442A-B3FA-F2798A1250BD}" type="presParOf" srcId="{F9D27FB8-C793-4646-977A-EC681A501D18}" destId="{941962BE-7DC0-45F7-ACED-11E9F5ECED7E}" srcOrd="0" destOrd="0" presId="urn:microsoft.com/office/officeart/2024/3/layout/verticalVisualTextBlock1"/>
    <dgm:cxn modelId="{A2C7194E-D883-49F6-A436-AA67599489F2}" type="presParOf" srcId="{941962BE-7DC0-45F7-ACED-11E9F5ECED7E}" destId="{B660D957-1236-4C37-83F2-19D1465F3829}" srcOrd="0" destOrd="0" presId="urn:microsoft.com/office/officeart/2024/3/layout/verticalVisualTextBlock1"/>
    <dgm:cxn modelId="{85013E8A-3B55-4B41-A5AA-6CD277E53B05}" type="presParOf" srcId="{941962BE-7DC0-45F7-ACED-11E9F5ECED7E}" destId="{17C83CFD-D82E-44F5-8B1D-89088E3F2F32}" srcOrd="1" destOrd="0" presId="urn:microsoft.com/office/officeart/2024/3/layout/verticalVisualTextBlock1"/>
    <dgm:cxn modelId="{4147A887-6E0A-45A7-9F78-AC2BD4E674B5}" type="presParOf" srcId="{941962BE-7DC0-45F7-ACED-11E9F5ECED7E}" destId="{7CD8162E-6289-41B6-9B4A-66E2136F405D}" srcOrd="2" destOrd="0" presId="urn:microsoft.com/office/officeart/2024/3/layout/verticalVisualTextBlock1"/>
    <dgm:cxn modelId="{BFEA2BD1-E856-4E63-B0E9-73557500B22C}" type="presParOf" srcId="{F9D27FB8-C793-4646-977A-EC681A501D18}" destId="{5C08269B-050D-4D5D-8376-856839B5CDB0}" srcOrd="1" destOrd="0" presId="urn:microsoft.com/office/officeart/2024/3/layout/verticalVisualTextBlock1"/>
    <dgm:cxn modelId="{5D7E90DC-A24B-400F-941C-CF552EFA8764}" type="presParOf" srcId="{F9D27FB8-C793-4646-977A-EC681A501D18}" destId="{CEE1F6CF-1A93-4EDA-A226-A11A129DDFED}" srcOrd="2" destOrd="0" presId="urn:microsoft.com/office/officeart/2024/3/layout/verticalVisualTextBlock1"/>
    <dgm:cxn modelId="{6EFD19E0-FFC9-4980-94D2-9B641ED0F661}" type="presParOf" srcId="{CEE1F6CF-1A93-4EDA-A226-A11A129DDFED}" destId="{74E82180-8861-44EA-999D-F76AED608D1F}" srcOrd="0" destOrd="0" presId="urn:microsoft.com/office/officeart/2024/3/layout/verticalVisualTextBlock1"/>
    <dgm:cxn modelId="{70D75DDB-8BEC-4D87-933D-6212C21D454A}" type="presParOf" srcId="{CEE1F6CF-1A93-4EDA-A226-A11A129DDFED}" destId="{A834E0FE-1926-4A18-A2F5-746E2003CCB2}" srcOrd="1" destOrd="0" presId="urn:microsoft.com/office/officeart/2024/3/layout/verticalVisualTextBlock1"/>
    <dgm:cxn modelId="{A6280386-F0CE-4B60-B0D3-E23ADD2D9847}" type="presParOf" srcId="{CEE1F6CF-1A93-4EDA-A226-A11A129DDFED}" destId="{8CAC19F6-6D4F-4833-A513-DC9B6B8EC3CF}" srcOrd="2" destOrd="0" presId="urn:microsoft.com/office/officeart/2024/3/layout/verticalVisualTextBlock1"/>
    <dgm:cxn modelId="{DB9F45FE-DE71-469E-9FFB-379D95225B0E}" type="presParOf" srcId="{F9D27FB8-C793-4646-977A-EC681A501D18}" destId="{93949E51-2CF5-4E6F-8757-3EA8F15F3BB2}" srcOrd="3" destOrd="0" presId="urn:microsoft.com/office/officeart/2024/3/layout/verticalVisualTextBlock1"/>
    <dgm:cxn modelId="{4059944F-DCF1-4293-8237-7F70371D3B0D}" type="presParOf" srcId="{F9D27FB8-C793-4646-977A-EC681A501D18}" destId="{21B819D2-C504-44F5-BDDB-DAC0B62B3339}" srcOrd="4" destOrd="0" presId="urn:microsoft.com/office/officeart/2024/3/layout/verticalVisualTextBlock1"/>
    <dgm:cxn modelId="{758D290C-19D2-4AD9-BBAD-5ED8F3AFAC63}" type="presParOf" srcId="{21B819D2-C504-44F5-BDDB-DAC0B62B3339}" destId="{9D835630-4DDB-43AA-86F1-F6A83990848F}" srcOrd="0" destOrd="0" presId="urn:microsoft.com/office/officeart/2024/3/layout/verticalVisualTextBlock1"/>
    <dgm:cxn modelId="{76435B05-B17D-4DDB-A8D1-5AC9D1821757}" type="presParOf" srcId="{21B819D2-C504-44F5-BDDB-DAC0B62B3339}" destId="{84A8C11B-539C-4B54-A0BC-66E991DEDF1F}" srcOrd="1" destOrd="0" presId="urn:microsoft.com/office/officeart/2024/3/layout/verticalVisualTextBlock1"/>
    <dgm:cxn modelId="{BD359894-059B-4A73-B8F8-E63EDFB387EE}" type="presParOf" srcId="{21B819D2-C504-44F5-BDDB-DAC0B62B3339}" destId="{7F0AFB0C-E84E-4E40-85A0-FB755926E15D}"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5650F64-425F-4D36-82FE-A9ED9F2BF830}"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US"/>
        </a:p>
      </dgm:t>
    </dgm:pt>
    <dgm:pt modelId="{ECBCD9D1-1639-41B5-AFBE-8E6868AAE924}">
      <dgm:prSet/>
      <dgm:spPr/>
      <dgm:t>
        <a:bodyPr/>
        <a:lstStyle/>
        <a:p>
          <a:pPr>
            <a:lnSpc>
              <a:spcPct val="100000"/>
            </a:lnSpc>
            <a:defRPr b="1"/>
          </a:pPr>
          <a:r>
            <a:rPr lang="en-US"/>
            <a:t>Reducing Data Redundancy</a:t>
          </a:r>
        </a:p>
      </dgm:t>
    </dgm:pt>
    <dgm:pt modelId="{41ADCEFF-450D-4D66-B798-7E0C4CE99B81}" type="parTrans" cxnId="{F86F277A-902C-4F82-97E0-EF9CD244234B}">
      <dgm:prSet/>
      <dgm:spPr/>
      <dgm:t>
        <a:bodyPr/>
        <a:lstStyle/>
        <a:p>
          <a:endParaRPr lang="en-US"/>
        </a:p>
      </dgm:t>
    </dgm:pt>
    <dgm:pt modelId="{E48DF3EA-77FD-4FEB-9459-2DD79B5939E9}" type="sibTrans" cxnId="{F86F277A-902C-4F82-97E0-EF9CD244234B}">
      <dgm:prSet/>
      <dgm:spPr/>
      <dgm:t>
        <a:bodyPr/>
        <a:lstStyle/>
        <a:p>
          <a:pPr>
            <a:lnSpc>
              <a:spcPct val="100000"/>
            </a:lnSpc>
            <a:defRPr b="1"/>
          </a:pPr>
          <a:endParaRPr lang="en-US"/>
        </a:p>
      </dgm:t>
    </dgm:pt>
    <dgm:pt modelId="{596E40BF-FA85-43DF-8918-FAD1FDEDAE0B}">
      <dgm:prSet/>
      <dgm:spPr/>
      <dgm:t>
        <a:bodyPr/>
        <a:lstStyle/>
        <a:p>
          <a:pPr>
            <a:lnSpc>
              <a:spcPct val="100000"/>
            </a:lnSpc>
          </a:pPr>
          <a:r>
            <a:rPr lang="en-US"/>
            <a:t>Normalization minimizes duplicate data, optimizing storage and improving database efficiency.</a:t>
          </a:r>
        </a:p>
      </dgm:t>
    </dgm:pt>
    <dgm:pt modelId="{7D6B6860-00D7-43A8-B08C-C5278F6D8E6E}" type="parTrans" cxnId="{4B897A3C-3286-4A37-8F0A-53B83F17F529}">
      <dgm:prSet/>
      <dgm:spPr/>
      <dgm:t>
        <a:bodyPr/>
        <a:lstStyle/>
        <a:p>
          <a:endParaRPr lang="en-US"/>
        </a:p>
      </dgm:t>
    </dgm:pt>
    <dgm:pt modelId="{4AE3344F-B0B6-4506-8C51-1CD9984A5B80}" type="sibTrans" cxnId="{4B897A3C-3286-4A37-8F0A-53B83F17F529}">
      <dgm:prSet/>
      <dgm:spPr/>
      <dgm:t>
        <a:bodyPr/>
        <a:lstStyle/>
        <a:p>
          <a:endParaRPr lang="en-US"/>
        </a:p>
      </dgm:t>
    </dgm:pt>
    <dgm:pt modelId="{227AB546-A0ED-4DDE-9E2C-FFDE0CA19993}">
      <dgm:prSet/>
      <dgm:spPr/>
      <dgm:t>
        <a:bodyPr/>
        <a:lstStyle/>
        <a:p>
          <a:pPr>
            <a:lnSpc>
              <a:spcPct val="100000"/>
            </a:lnSpc>
            <a:defRPr b="1"/>
          </a:pPr>
          <a:r>
            <a:rPr lang="en-US"/>
            <a:t>Ensuring Data Consistency</a:t>
          </a:r>
        </a:p>
      </dgm:t>
    </dgm:pt>
    <dgm:pt modelId="{08219D42-46FE-49B4-B882-DFE15765191E}" type="parTrans" cxnId="{4BDD0F78-ECDB-4847-B23A-62FE84C96498}">
      <dgm:prSet/>
      <dgm:spPr/>
      <dgm:t>
        <a:bodyPr/>
        <a:lstStyle/>
        <a:p>
          <a:endParaRPr lang="en-US"/>
        </a:p>
      </dgm:t>
    </dgm:pt>
    <dgm:pt modelId="{EEB7231A-160E-43EB-86E6-CFB3ABA105E0}" type="sibTrans" cxnId="{4BDD0F78-ECDB-4847-B23A-62FE84C96498}">
      <dgm:prSet/>
      <dgm:spPr/>
      <dgm:t>
        <a:bodyPr/>
        <a:lstStyle/>
        <a:p>
          <a:pPr>
            <a:lnSpc>
              <a:spcPct val="100000"/>
            </a:lnSpc>
            <a:defRPr b="1"/>
          </a:pPr>
          <a:endParaRPr lang="en-US"/>
        </a:p>
      </dgm:t>
    </dgm:pt>
    <dgm:pt modelId="{B914EFC6-036F-436E-B04C-26280A5F1B8E}">
      <dgm:prSet/>
      <dgm:spPr/>
      <dgm:t>
        <a:bodyPr/>
        <a:lstStyle/>
        <a:p>
          <a:pPr>
            <a:lnSpc>
              <a:spcPct val="100000"/>
            </a:lnSpc>
          </a:pPr>
          <a:r>
            <a:rPr lang="en-US"/>
            <a:t>Normalization maintains data accuracy and uniformity across the database tables.</a:t>
          </a:r>
        </a:p>
      </dgm:t>
    </dgm:pt>
    <dgm:pt modelId="{F09273BE-074C-4523-A42A-2CE153FF5E2F}" type="parTrans" cxnId="{96F7EFB5-EB30-45B5-B5B1-F2B11414E1E0}">
      <dgm:prSet/>
      <dgm:spPr/>
      <dgm:t>
        <a:bodyPr/>
        <a:lstStyle/>
        <a:p>
          <a:endParaRPr lang="en-US"/>
        </a:p>
      </dgm:t>
    </dgm:pt>
    <dgm:pt modelId="{70F40A6F-916A-43CF-B0FE-4684D1C566CE}" type="sibTrans" cxnId="{96F7EFB5-EB30-45B5-B5B1-F2B11414E1E0}">
      <dgm:prSet/>
      <dgm:spPr/>
      <dgm:t>
        <a:bodyPr/>
        <a:lstStyle/>
        <a:p>
          <a:endParaRPr lang="en-US"/>
        </a:p>
      </dgm:t>
    </dgm:pt>
    <dgm:pt modelId="{C9008FF8-2D9B-4764-8D14-C1A3338786F5}">
      <dgm:prSet/>
      <dgm:spPr/>
      <dgm:t>
        <a:bodyPr/>
        <a:lstStyle/>
        <a:p>
          <a:pPr>
            <a:lnSpc>
              <a:spcPct val="100000"/>
            </a:lnSpc>
            <a:defRPr b="1"/>
          </a:pPr>
          <a:r>
            <a:rPr lang="en-US"/>
            <a:t>Securing Data Reliability</a:t>
          </a:r>
        </a:p>
      </dgm:t>
    </dgm:pt>
    <dgm:pt modelId="{FF215621-108C-456B-BAEB-B19EB2AD4568}" type="parTrans" cxnId="{AF637B77-9128-4BEE-9DAA-50CA1B0FCE49}">
      <dgm:prSet/>
      <dgm:spPr/>
      <dgm:t>
        <a:bodyPr/>
        <a:lstStyle/>
        <a:p>
          <a:endParaRPr lang="en-US"/>
        </a:p>
      </dgm:t>
    </dgm:pt>
    <dgm:pt modelId="{F8058AA0-1C5A-4530-BD73-F2E9AB635710}" type="sibTrans" cxnId="{AF637B77-9128-4BEE-9DAA-50CA1B0FCE49}">
      <dgm:prSet/>
      <dgm:spPr/>
      <dgm:t>
        <a:bodyPr/>
        <a:lstStyle/>
        <a:p>
          <a:endParaRPr lang="en-US"/>
        </a:p>
      </dgm:t>
    </dgm:pt>
    <dgm:pt modelId="{C6C24964-1899-4EFB-AA84-77BE54F38E1F}">
      <dgm:prSet/>
      <dgm:spPr/>
      <dgm:t>
        <a:bodyPr/>
        <a:lstStyle/>
        <a:p>
          <a:pPr>
            <a:lnSpc>
              <a:spcPct val="100000"/>
            </a:lnSpc>
          </a:pPr>
          <a:r>
            <a:rPr lang="en-US"/>
            <a:t>Normalization processes support reliable data retrieval and trustworthy information management.</a:t>
          </a:r>
        </a:p>
      </dgm:t>
    </dgm:pt>
    <dgm:pt modelId="{6A00D266-45DB-4FF4-A719-D0073C3DCA27}" type="parTrans" cxnId="{982AEAD9-DD52-406D-881E-80710AE9E183}">
      <dgm:prSet/>
      <dgm:spPr/>
      <dgm:t>
        <a:bodyPr/>
        <a:lstStyle/>
        <a:p>
          <a:endParaRPr lang="en-US"/>
        </a:p>
      </dgm:t>
    </dgm:pt>
    <dgm:pt modelId="{F8DCF688-42C9-4B49-9D62-0448C21C661A}" type="sibTrans" cxnId="{982AEAD9-DD52-406D-881E-80710AE9E183}">
      <dgm:prSet/>
      <dgm:spPr/>
      <dgm:t>
        <a:bodyPr/>
        <a:lstStyle/>
        <a:p>
          <a:endParaRPr lang="en-US"/>
        </a:p>
      </dgm:t>
    </dgm:pt>
    <dgm:pt modelId="{CECF004D-B0FB-4A94-9449-39ADDDB1A24E}" type="pres">
      <dgm:prSet presAssocID="{F5650F64-425F-4D36-82FE-A9ED9F2BF830}" presName="Root" presStyleCnt="0">
        <dgm:presLayoutVars>
          <dgm:dir/>
          <dgm:resizeHandles val="exact"/>
        </dgm:presLayoutVars>
      </dgm:prSet>
      <dgm:spPr/>
    </dgm:pt>
    <dgm:pt modelId="{0D8DAE0D-A501-40AB-84A5-2A4BA21910F0}" type="pres">
      <dgm:prSet presAssocID="{ECBCD9D1-1639-41B5-AFBE-8E6868AAE924}" presName="Composite" presStyleCnt="0"/>
      <dgm:spPr/>
    </dgm:pt>
    <dgm:pt modelId="{BF0C6E42-34CD-4E93-A967-EDB8FF9FFCB0}" type="pres">
      <dgm:prSet presAssocID="{ECBCD9D1-1639-41B5-AFBE-8E6868AAE924}"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r="9" b="9"/>
          <a:stretch/>
        </a:blipFill>
      </dgm:spPr>
      <dgm:extLst>
        <a:ext uri="{E40237B7-FDA0-4F09-8148-C483321AD2D9}">
          <dgm14:cNvPr xmlns:dgm14="http://schemas.microsoft.com/office/drawing/2010/diagram" id="0" name="" descr="Database big data symbol badge"/>
        </a:ext>
      </dgm:extLst>
    </dgm:pt>
    <dgm:pt modelId="{A26A9EBB-C5A9-491C-BD59-5FA4DAED4D86}" type="pres">
      <dgm:prSet presAssocID="{ECBCD9D1-1639-41B5-AFBE-8E6868AAE924}" presName="Subtitle" presStyleLbl="revTx" presStyleIdx="0" presStyleCnt="6">
        <dgm:presLayoutVars>
          <dgm:chMax val="0"/>
          <dgm:bulletEnabled/>
        </dgm:presLayoutVars>
      </dgm:prSet>
      <dgm:spPr/>
    </dgm:pt>
    <dgm:pt modelId="{EBBDB2BA-A52A-43F5-B1B9-41859D0421E2}" type="pres">
      <dgm:prSet presAssocID="{ECBCD9D1-1639-41B5-AFBE-8E6868AAE924}" presName="Description" presStyleLbl="revTx" presStyleIdx="1" presStyleCnt="6">
        <dgm:presLayoutVars>
          <dgm:bulletEnabled/>
        </dgm:presLayoutVars>
      </dgm:prSet>
      <dgm:spPr/>
    </dgm:pt>
    <dgm:pt modelId="{E9C4E5C4-4C39-4039-B65A-C4F9D16FA670}" type="pres">
      <dgm:prSet presAssocID="{E48DF3EA-77FD-4FEB-9459-2DD79B5939E9}" presName="sibTrans" presStyleLbl="sibTrans2D1" presStyleIdx="0" presStyleCnt="0"/>
      <dgm:spPr/>
    </dgm:pt>
    <dgm:pt modelId="{883D5A32-70F6-4311-B278-3265C8B20F67}" type="pres">
      <dgm:prSet presAssocID="{227AB546-A0ED-4DDE-9E2C-FFDE0CA19993}" presName="Composite" presStyleCnt="0"/>
      <dgm:spPr/>
    </dgm:pt>
    <dgm:pt modelId="{0A03D195-5807-4B20-9C48-AA087DC861FD}" type="pres">
      <dgm:prSet presAssocID="{227AB546-A0ED-4DDE-9E2C-FFDE0CA19993}"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2905" r="40842" b="-6"/>
          <a:stretch/>
        </a:blipFill>
      </dgm:spPr>
      <dgm:extLst>
        <a:ext uri="{E40237B7-FDA0-4F09-8148-C483321AD2D9}">
          <dgm14:cNvPr xmlns:dgm14="http://schemas.microsoft.com/office/drawing/2010/diagram" id="0" name="" descr="A 3D pattern of ring shapes connected by lines"/>
        </a:ext>
      </dgm:extLst>
    </dgm:pt>
    <dgm:pt modelId="{09C3187E-7D0B-4D0D-95EC-DB0E7E2C7111}" type="pres">
      <dgm:prSet presAssocID="{227AB546-A0ED-4DDE-9E2C-FFDE0CA19993}" presName="Subtitle" presStyleLbl="revTx" presStyleIdx="2" presStyleCnt="6">
        <dgm:presLayoutVars>
          <dgm:chMax val="0"/>
          <dgm:bulletEnabled/>
        </dgm:presLayoutVars>
      </dgm:prSet>
      <dgm:spPr/>
    </dgm:pt>
    <dgm:pt modelId="{792A8E10-DA78-4161-87C7-FE7E2D7D763D}" type="pres">
      <dgm:prSet presAssocID="{227AB546-A0ED-4DDE-9E2C-FFDE0CA19993}" presName="Description" presStyleLbl="revTx" presStyleIdx="3" presStyleCnt="6">
        <dgm:presLayoutVars>
          <dgm:bulletEnabled/>
        </dgm:presLayoutVars>
      </dgm:prSet>
      <dgm:spPr/>
    </dgm:pt>
    <dgm:pt modelId="{08546B5E-1FAD-4837-ACE6-8A920B59A9C6}" type="pres">
      <dgm:prSet presAssocID="{EEB7231A-160E-43EB-86E6-CFB3ABA105E0}" presName="sibTrans" presStyleLbl="sibTrans2D1" presStyleIdx="0" presStyleCnt="0"/>
      <dgm:spPr/>
    </dgm:pt>
    <dgm:pt modelId="{857BE7E1-671A-437F-AAC0-F28A9B917F39}" type="pres">
      <dgm:prSet presAssocID="{C9008FF8-2D9B-4764-8D14-C1A3338786F5}" presName="Composite" presStyleCnt="0"/>
      <dgm:spPr/>
    </dgm:pt>
    <dgm:pt modelId="{E830EDFA-6495-4BDE-903C-069002F6E62F}" type="pres">
      <dgm:prSet presAssocID="{C9008FF8-2D9B-4764-8D14-C1A3338786F5}"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3900" r="2350"/>
          <a:stretch/>
        </a:blipFill>
      </dgm:spPr>
      <dgm:extLst>
        <a:ext uri="{E40237B7-FDA0-4F09-8148-C483321AD2D9}">
          <dgm14:cNvPr xmlns:dgm14="http://schemas.microsoft.com/office/drawing/2010/diagram" id="0" name="" descr="Database symbols with arrows and file folder"/>
        </a:ext>
      </dgm:extLst>
    </dgm:pt>
    <dgm:pt modelId="{995CD05E-C397-4F46-9C5F-EBD65689DB7D}" type="pres">
      <dgm:prSet presAssocID="{C9008FF8-2D9B-4764-8D14-C1A3338786F5}" presName="Subtitle" presStyleLbl="revTx" presStyleIdx="4" presStyleCnt="6">
        <dgm:presLayoutVars>
          <dgm:chMax val="0"/>
          <dgm:bulletEnabled/>
        </dgm:presLayoutVars>
      </dgm:prSet>
      <dgm:spPr/>
    </dgm:pt>
    <dgm:pt modelId="{6FFAC514-805A-4C38-B5AB-BD12E2D9916D}" type="pres">
      <dgm:prSet presAssocID="{C9008FF8-2D9B-4764-8D14-C1A3338786F5}" presName="Description" presStyleLbl="revTx" presStyleIdx="5" presStyleCnt="6">
        <dgm:presLayoutVars>
          <dgm:bulletEnabled/>
        </dgm:presLayoutVars>
      </dgm:prSet>
      <dgm:spPr/>
    </dgm:pt>
  </dgm:ptLst>
  <dgm:cxnLst>
    <dgm:cxn modelId="{BC7A3A20-0158-4AB8-8221-367BCE6BD800}" type="presOf" srcId="{C6C24964-1899-4EFB-AA84-77BE54F38E1F}" destId="{6FFAC514-805A-4C38-B5AB-BD12E2D9916D}" srcOrd="0" destOrd="0" presId="urn:microsoft.com/office/officeart/2024/3/layout/verticalVisualTextBlock1"/>
    <dgm:cxn modelId="{4B897A3C-3286-4A37-8F0A-53B83F17F529}" srcId="{ECBCD9D1-1639-41B5-AFBE-8E6868AAE924}" destId="{596E40BF-FA85-43DF-8918-FAD1FDEDAE0B}" srcOrd="0" destOrd="0" parTransId="{7D6B6860-00D7-43A8-B08C-C5278F6D8E6E}" sibTransId="{4AE3344F-B0B6-4506-8C51-1CD9984A5B80}"/>
    <dgm:cxn modelId="{055CCA46-00EE-4BD7-829C-152090EF8BC6}" type="presOf" srcId="{596E40BF-FA85-43DF-8918-FAD1FDEDAE0B}" destId="{EBBDB2BA-A52A-43F5-B1B9-41859D0421E2}" srcOrd="0" destOrd="0" presId="urn:microsoft.com/office/officeart/2024/3/layout/verticalVisualTextBlock1"/>
    <dgm:cxn modelId="{F5794C6E-4372-4EB7-ACB1-873BFDC919FE}" type="presOf" srcId="{F5650F64-425F-4D36-82FE-A9ED9F2BF830}" destId="{CECF004D-B0FB-4A94-9449-39ADDDB1A24E}" srcOrd="0" destOrd="0" presId="urn:microsoft.com/office/officeart/2024/3/layout/verticalVisualTextBlock1"/>
    <dgm:cxn modelId="{5F1B3A53-6E76-408A-A1E7-18597DE8220C}" type="presOf" srcId="{B914EFC6-036F-436E-B04C-26280A5F1B8E}" destId="{792A8E10-DA78-4161-87C7-FE7E2D7D763D}" srcOrd="0" destOrd="0" presId="urn:microsoft.com/office/officeart/2024/3/layout/verticalVisualTextBlock1"/>
    <dgm:cxn modelId="{AF637B77-9128-4BEE-9DAA-50CA1B0FCE49}" srcId="{F5650F64-425F-4D36-82FE-A9ED9F2BF830}" destId="{C9008FF8-2D9B-4764-8D14-C1A3338786F5}" srcOrd="2" destOrd="0" parTransId="{FF215621-108C-456B-BAEB-B19EB2AD4568}" sibTransId="{F8058AA0-1C5A-4530-BD73-F2E9AB635710}"/>
    <dgm:cxn modelId="{4BDD0F78-ECDB-4847-B23A-62FE84C96498}" srcId="{F5650F64-425F-4D36-82FE-A9ED9F2BF830}" destId="{227AB546-A0ED-4DDE-9E2C-FFDE0CA19993}" srcOrd="1" destOrd="0" parTransId="{08219D42-46FE-49B4-B882-DFE15765191E}" sibTransId="{EEB7231A-160E-43EB-86E6-CFB3ABA105E0}"/>
    <dgm:cxn modelId="{F86F277A-902C-4F82-97E0-EF9CD244234B}" srcId="{F5650F64-425F-4D36-82FE-A9ED9F2BF830}" destId="{ECBCD9D1-1639-41B5-AFBE-8E6868AAE924}" srcOrd="0" destOrd="0" parTransId="{41ADCEFF-450D-4D66-B798-7E0C4CE99B81}" sibTransId="{E48DF3EA-77FD-4FEB-9459-2DD79B5939E9}"/>
    <dgm:cxn modelId="{59812B7C-57D7-456C-B2D0-1398012C0D68}" type="presOf" srcId="{EEB7231A-160E-43EB-86E6-CFB3ABA105E0}" destId="{08546B5E-1FAD-4837-ACE6-8A920B59A9C6}" srcOrd="0" destOrd="0" presId="urn:microsoft.com/office/officeart/2024/3/layout/verticalVisualTextBlock1"/>
    <dgm:cxn modelId="{41AB1FA0-03DA-4AC3-9061-B3F5D72EE852}" type="presOf" srcId="{C9008FF8-2D9B-4764-8D14-C1A3338786F5}" destId="{995CD05E-C397-4F46-9C5F-EBD65689DB7D}" srcOrd="0" destOrd="0" presId="urn:microsoft.com/office/officeart/2024/3/layout/verticalVisualTextBlock1"/>
    <dgm:cxn modelId="{A6F27FAA-5A91-4F13-BE6F-BAB2F4B412AC}" type="presOf" srcId="{227AB546-A0ED-4DDE-9E2C-FFDE0CA19993}" destId="{09C3187E-7D0B-4D0D-95EC-DB0E7E2C7111}" srcOrd="0" destOrd="0" presId="urn:microsoft.com/office/officeart/2024/3/layout/verticalVisualTextBlock1"/>
    <dgm:cxn modelId="{96F7EFB5-EB30-45B5-B5B1-F2B11414E1E0}" srcId="{227AB546-A0ED-4DDE-9E2C-FFDE0CA19993}" destId="{B914EFC6-036F-436E-B04C-26280A5F1B8E}" srcOrd="0" destOrd="0" parTransId="{F09273BE-074C-4523-A42A-2CE153FF5E2F}" sibTransId="{70F40A6F-916A-43CF-B0FE-4684D1C566CE}"/>
    <dgm:cxn modelId="{982AEAD9-DD52-406D-881E-80710AE9E183}" srcId="{C9008FF8-2D9B-4764-8D14-C1A3338786F5}" destId="{C6C24964-1899-4EFB-AA84-77BE54F38E1F}" srcOrd="0" destOrd="0" parTransId="{6A00D266-45DB-4FF4-A719-D0073C3DCA27}" sibTransId="{F8DCF688-42C9-4B49-9D62-0448C21C661A}"/>
    <dgm:cxn modelId="{656AEBDE-B1B8-44B0-A722-2F016A17EC46}" type="presOf" srcId="{E48DF3EA-77FD-4FEB-9459-2DD79B5939E9}" destId="{E9C4E5C4-4C39-4039-B65A-C4F9D16FA670}" srcOrd="0" destOrd="0" presId="urn:microsoft.com/office/officeart/2024/3/layout/verticalVisualTextBlock1"/>
    <dgm:cxn modelId="{87EF0DF7-537D-4277-BC1A-338F418ECE7D}" type="presOf" srcId="{ECBCD9D1-1639-41B5-AFBE-8E6868AAE924}" destId="{A26A9EBB-C5A9-491C-BD59-5FA4DAED4D86}" srcOrd="0" destOrd="0" presId="urn:microsoft.com/office/officeart/2024/3/layout/verticalVisualTextBlock1"/>
    <dgm:cxn modelId="{FC7A2F0F-09E4-4DE1-ADFC-3486933DC687}" type="presParOf" srcId="{CECF004D-B0FB-4A94-9449-39ADDDB1A24E}" destId="{0D8DAE0D-A501-40AB-84A5-2A4BA21910F0}" srcOrd="0" destOrd="0" presId="urn:microsoft.com/office/officeart/2024/3/layout/verticalVisualTextBlock1"/>
    <dgm:cxn modelId="{9973A157-CEDE-4B33-B493-CC8845AE9417}" type="presParOf" srcId="{0D8DAE0D-A501-40AB-84A5-2A4BA21910F0}" destId="{BF0C6E42-34CD-4E93-A967-EDB8FF9FFCB0}" srcOrd="0" destOrd="0" presId="urn:microsoft.com/office/officeart/2024/3/layout/verticalVisualTextBlock1"/>
    <dgm:cxn modelId="{2FC789B6-DEA6-4B01-A2AC-BE7332E523FE}" type="presParOf" srcId="{0D8DAE0D-A501-40AB-84A5-2A4BA21910F0}" destId="{A26A9EBB-C5A9-491C-BD59-5FA4DAED4D86}" srcOrd="1" destOrd="0" presId="urn:microsoft.com/office/officeart/2024/3/layout/verticalVisualTextBlock1"/>
    <dgm:cxn modelId="{517361AC-22D3-43EF-B285-58DC487B44D2}" type="presParOf" srcId="{0D8DAE0D-A501-40AB-84A5-2A4BA21910F0}" destId="{EBBDB2BA-A52A-43F5-B1B9-41859D0421E2}" srcOrd="2" destOrd="0" presId="urn:microsoft.com/office/officeart/2024/3/layout/verticalVisualTextBlock1"/>
    <dgm:cxn modelId="{E5A957E3-A949-4799-A6E7-36C78D3702EF}" type="presParOf" srcId="{CECF004D-B0FB-4A94-9449-39ADDDB1A24E}" destId="{E9C4E5C4-4C39-4039-B65A-C4F9D16FA670}" srcOrd="1" destOrd="0" presId="urn:microsoft.com/office/officeart/2024/3/layout/verticalVisualTextBlock1"/>
    <dgm:cxn modelId="{0993A382-CB58-4396-898E-B277D5764939}" type="presParOf" srcId="{CECF004D-B0FB-4A94-9449-39ADDDB1A24E}" destId="{883D5A32-70F6-4311-B278-3265C8B20F67}" srcOrd="2" destOrd="0" presId="urn:microsoft.com/office/officeart/2024/3/layout/verticalVisualTextBlock1"/>
    <dgm:cxn modelId="{91EA6FB1-8E20-419C-B422-E019B8DBA122}" type="presParOf" srcId="{883D5A32-70F6-4311-B278-3265C8B20F67}" destId="{0A03D195-5807-4B20-9C48-AA087DC861FD}" srcOrd="0" destOrd="0" presId="urn:microsoft.com/office/officeart/2024/3/layout/verticalVisualTextBlock1"/>
    <dgm:cxn modelId="{7E7FDA8F-AA3B-49DB-B95D-C452D48DD86A}" type="presParOf" srcId="{883D5A32-70F6-4311-B278-3265C8B20F67}" destId="{09C3187E-7D0B-4D0D-95EC-DB0E7E2C7111}" srcOrd="1" destOrd="0" presId="urn:microsoft.com/office/officeart/2024/3/layout/verticalVisualTextBlock1"/>
    <dgm:cxn modelId="{F09ACD69-34B6-4CE4-8D3D-1584E9BC847C}" type="presParOf" srcId="{883D5A32-70F6-4311-B278-3265C8B20F67}" destId="{792A8E10-DA78-4161-87C7-FE7E2D7D763D}" srcOrd="2" destOrd="0" presId="urn:microsoft.com/office/officeart/2024/3/layout/verticalVisualTextBlock1"/>
    <dgm:cxn modelId="{5A897F8D-0E88-4862-83A9-54D84026E54C}" type="presParOf" srcId="{CECF004D-B0FB-4A94-9449-39ADDDB1A24E}" destId="{08546B5E-1FAD-4837-ACE6-8A920B59A9C6}" srcOrd="3" destOrd="0" presId="urn:microsoft.com/office/officeart/2024/3/layout/verticalVisualTextBlock1"/>
    <dgm:cxn modelId="{143AABEF-FCD2-44C9-985A-A040826B281E}" type="presParOf" srcId="{CECF004D-B0FB-4A94-9449-39ADDDB1A24E}" destId="{857BE7E1-671A-437F-AAC0-F28A9B917F39}" srcOrd="4" destOrd="0" presId="urn:microsoft.com/office/officeart/2024/3/layout/verticalVisualTextBlock1"/>
    <dgm:cxn modelId="{FB9FFC22-BD16-4398-89DF-22BB9D74066E}" type="presParOf" srcId="{857BE7E1-671A-437F-AAC0-F28A9B917F39}" destId="{E830EDFA-6495-4BDE-903C-069002F6E62F}" srcOrd="0" destOrd="0" presId="urn:microsoft.com/office/officeart/2024/3/layout/verticalVisualTextBlock1"/>
    <dgm:cxn modelId="{97816838-73BA-4F11-969C-4C85DFAF6601}" type="presParOf" srcId="{857BE7E1-671A-437F-AAC0-F28A9B917F39}" destId="{995CD05E-C397-4F46-9C5F-EBD65689DB7D}" srcOrd="1" destOrd="0" presId="urn:microsoft.com/office/officeart/2024/3/layout/verticalVisualTextBlock1"/>
    <dgm:cxn modelId="{55739709-6EE0-49D3-A364-D7A8DE0EAED6}" type="presParOf" srcId="{857BE7E1-671A-437F-AAC0-F28A9B917F39}" destId="{6FFAC514-805A-4C38-B5AB-BD12E2D9916D}"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FA4FBDB-9403-4DD8-9DAA-7D01E8DF52B4}" type="doc">
      <dgm:prSet loTypeId="urn:microsoft.com/office/officeart/2024/3/layout/verticalVisualTextBlock1" loCatId="Picture" qsTypeId="urn:microsoft.com/office/officeart/2005/8/quickstyle/simple4" qsCatId="simple" csTypeId="urn:microsoft.com/office/officeart/2005/8/colors/accent0_2" csCatId="mainScheme" phldr="1"/>
      <dgm:spPr/>
      <dgm:t>
        <a:bodyPr/>
        <a:lstStyle/>
        <a:p>
          <a:endParaRPr lang="en-US"/>
        </a:p>
      </dgm:t>
    </dgm:pt>
    <dgm:pt modelId="{29113660-59BF-4517-8ABD-A76E3860326E}">
      <dgm:prSet/>
      <dgm:spPr/>
      <dgm:t>
        <a:bodyPr/>
        <a:lstStyle/>
        <a:p>
          <a:pPr>
            <a:lnSpc>
              <a:spcPct val="100000"/>
            </a:lnSpc>
            <a:defRPr b="1"/>
          </a:pPr>
          <a:r>
            <a:rPr lang="en-US"/>
            <a:t>Data Encryption</a:t>
          </a:r>
        </a:p>
      </dgm:t>
    </dgm:pt>
    <dgm:pt modelId="{04D2147A-082B-47D6-8E60-F43F7877A535}" type="parTrans" cxnId="{2DF23318-04A8-4C72-B26A-590F86843215}">
      <dgm:prSet/>
      <dgm:spPr/>
      <dgm:t>
        <a:bodyPr/>
        <a:lstStyle/>
        <a:p>
          <a:endParaRPr lang="en-US"/>
        </a:p>
      </dgm:t>
    </dgm:pt>
    <dgm:pt modelId="{7886183B-9CC8-4F8B-8FEB-1580DCE03900}" type="sibTrans" cxnId="{2DF23318-04A8-4C72-B26A-590F86843215}">
      <dgm:prSet/>
      <dgm:spPr/>
      <dgm:t>
        <a:bodyPr/>
        <a:lstStyle/>
        <a:p>
          <a:pPr>
            <a:lnSpc>
              <a:spcPct val="100000"/>
            </a:lnSpc>
            <a:defRPr b="1"/>
          </a:pPr>
          <a:endParaRPr lang="en-US"/>
        </a:p>
      </dgm:t>
    </dgm:pt>
    <dgm:pt modelId="{A5EB0838-97A8-4AF3-86DB-3142949ADF5A}">
      <dgm:prSet/>
      <dgm:spPr/>
      <dgm:t>
        <a:bodyPr/>
        <a:lstStyle/>
        <a:p>
          <a:pPr>
            <a:lnSpc>
              <a:spcPct val="100000"/>
            </a:lnSpc>
          </a:pPr>
          <a:r>
            <a:rPr lang="en-US"/>
            <a:t>Data encryption secures sensitive population data by converting it into unreadable formats to unauthorized users.</a:t>
          </a:r>
        </a:p>
      </dgm:t>
    </dgm:pt>
    <dgm:pt modelId="{ECECAA6B-CEDE-45B2-8BDB-0B137314AE8C}" type="parTrans" cxnId="{000144D7-D14E-4B9A-960F-C706B65A9505}">
      <dgm:prSet/>
      <dgm:spPr/>
      <dgm:t>
        <a:bodyPr/>
        <a:lstStyle/>
        <a:p>
          <a:endParaRPr lang="en-US"/>
        </a:p>
      </dgm:t>
    </dgm:pt>
    <dgm:pt modelId="{FDE6E75F-0FDE-47B4-A1F3-1637EBF04189}" type="sibTrans" cxnId="{000144D7-D14E-4B9A-960F-C706B65A9505}">
      <dgm:prSet/>
      <dgm:spPr/>
      <dgm:t>
        <a:bodyPr/>
        <a:lstStyle/>
        <a:p>
          <a:endParaRPr lang="en-US"/>
        </a:p>
      </dgm:t>
    </dgm:pt>
    <dgm:pt modelId="{B98A4793-9FBD-40E6-8560-524FED652188}">
      <dgm:prSet/>
      <dgm:spPr/>
      <dgm:t>
        <a:bodyPr/>
        <a:lstStyle/>
        <a:p>
          <a:pPr>
            <a:lnSpc>
              <a:spcPct val="100000"/>
            </a:lnSpc>
            <a:defRPr b="1"/>
          </a:pPr>
          <a:r>
            <a:rPr lang="en-US"/>
            <a:t>Authentication Protocols</a:t>
          </a:r>
        </a:p>
      </dgm:t>
    </dgm:pt>
    <dgm:pt modelId="{AEAB8BA8-58FC-4488-8026-8FEC53AB6EC7}" type="parTrans" cxnId="{90096772-8A70-42DE-B6C0-56A46818A394}">
      <dgm:prSet/>
      <dgm:spPr/>
      <dgm:t>
        <a:bodyPr/>
        <a:lstStyle/>
        <a:p>
          <a:endParaRPr lang="en-US"/>
        </a:p>
      </dgm:t>
    </dgm:pt>
    <dgm:pt modelId="{35F17090-3BE2-4147-9A14-34299F399B4D}" type="sibTrans" cxnId="{90096772-8A70-42DE-B6C0-56A46818A394}">
      <dgm:prSet/>
      <dgm:spPr/>
      <dgm:t>
        <a:bodyPr/>
        <a:lstStyle/>
        <a:p>
          <a:pPr>
            <a:lnSpc>
              <a:spcPct val="100000"/>
            </a:lnSpc>
            <a:defRPr b="1"/>
          </a:pPr>
          <a:endParaRPr lang="en-US"/>
        </a:p>
      </dgm:t>
    </dgm:pt>
    <dgm:pt modelId="{FBAF517D-D309-4BA7-862C-10EAF8E2D56F}">
      <dgm:prSet/>
      <dgm:spPr/>
      <dgm:t>
        <a:bodyPr/>
        <a:lstStyle/>
        <a:p>
          <a:pPr>
            <a:lnSpc>
              <a:spcPct val="100000"/>
            </a:lnSpc>
          </a:pPr>
          <a:r>
            <a:rPr lang="en-US"/>
            <a:t>Authentication protocols verify user identities to prevent unauthorized access to protected information.</a:t>
          </a:r>
        </a:p>
      </dgm:t>
    </dgm:pt>
    <dgm:pt modelId="{FD1A75DA-C0CF-4844-8795-620896D2F347}" type="parTrans" cxnId="{61D49FF4-5AFA-4CAD-B608-5FD00DEF9A63}">
      <dgm:prSet/>
      <dgm:spPr/>
      <dgm:t>
        <a:bodyPr/>
        <a:lstStyle/>
        <a:p>
          <a:endParaRPr lang="en-US"/>
        </a:p>
      </dgm:t>
    </dgm:pt>
    <dgm:pt modelId="{E68B80C0-F666-4E42-9D0A-446BD5797852}" type="sibTrans" cxnId="{61D49FF4-5AFA-4CAD-B608-5FD00DEF9A63}">
      <dgm:prSet/>
      <dgm:spPr/>
      <dgm:t>
        <a:bodyPr/>
        <a:lstStyle/>
        <a:p>
          <a:endParaRPr lang="en-US"/>
        </a:p>
      </dgm:t>
    </dgm:pt>
    <dgm:pt modelId="{486E4971-A792-42C2-877A-11CD8D7AC925}">
      <dgm:prSet/>
      <dgm:spPr/>
      <dgm:t>
        <a:bodyPr/>
        <a:lstStyle/>
        <a:p>
          <a:pPr>
            <a:lnSpc>
              <a:spcPct val="100000"/>
            </a:lnSpc>
            <a:defRPr b="1"/>
          </a:pPr>
          <a:r>
            <a:rPr lang="en-US"/>
            <a:t>Audit Logging</a:t>
          </a:r>
        </a:p>
      </dgm:t>
    </dgm:pt>
    <dgm:pt modelId="{57E13F5E-5A4B-487D-96C6-357E2B583484}" type="parTrans" cxnId="{160C28C5-13FC-41A2-B2C5-AFA577F2F4A8}">
      <dgm:prSet/>
      <dgm:spPr/>
      <dgm:t>
        <a:bodyPr/>
        <a:lstStyle/>
        <a:p>
          <a:endParaRPr lang="en-US"/>
        </a:p>
      </dgm:t>
    </dgm:pt>
    <dgm:pt modelId="{CD700EC0-9DEE-45B6-9A43-1957EF02D74F}" type="sibTrans" cxnId="{160C28C5-13FC-41A2-B2C5-AFA577F2F4A8}">
      <dgm:prSet/>
      <dgm:spPr/>
      <dgm:t>
        <a:bodyPr/>
        <a:lstStyle/>
        <a:p>
          <a:endParaRPr lang="en-US"/>
        </a:p>
      </dgm:t>
    </dgm:pt>
    <dgm:pt modelId="{2E8409D0-C961-463A-9DEB-235DE8EAA280}">
      <dgm:prSet/>
      <dgm:spPr/>
      <dgm:t>
        <a:bodyPr/>
        <a:lstStyle/>
        <a:p>
          <a:pPr>
            <a:lnSpc>
              <a:spcPct val="100000"/>
            </a:lnSpc>
          </a:pPr>
          <a:r>
            <a:rPr lang="en-US"/>
            <a:t>Audit logging tracks system activities to monitor security events and ensure data integrity.</a:t>
          </a:r>
        </a:p>
      </dgm:t>
    </dgm:pt>
    <dgm:pt modelId="{5148589C-9C7B-41B8-957A-B5FAE8BA74A3}" type="parTrans" cxnId="{8A6CAFFF-2823-406D-8F27-C0C38975B185}">
      <dgm:prSet/>
      <dgm:spPr/>
      <dgm:t>
        <a:bodyPr/>
        <a:lstStyle/>
        <a:p>
          <a:endParaRPr lang="en-US"/>
        </a:p>
      </dgm:t>
    </dgm:pt>
    <dgm:pt modelId="{9F27C1F8-AADB-4E76-A38B-C9261BA2D5A9}" type="sibTrans" cxnId="{8A6CAFFF-2823-406D-8F27-C0C38975B185}">
      <dgm:prSet/>
      <dgm:spPr/>
      <dgm:t>
        <a:bodyPr/>
        <a:lstStyle/>
        <a:p>
          <a:endParaRPr lang="en-US"/>
        </a:p>
      </dgm:t>
    </dgm:pt>
    <dgm:pt modelId="{1CD36164-A7FB-453F-BD2C-5BB356D0D2BA}" type="pres">
      <dgm:prSet presAssocID="{3FA4FBDB-9403-4DD8-9DAA-7D01E8DF52B4}" presName="Root" presStyleCnt="0">
        <dgm:presLayoutVars>
          <dgm:dir/>
          <dgm:resizeHandles val="exact"/>
        </dgm:presLayoutVars>
      </dgm:prSet>
      <dgm:spPr/>
    </dgm:pt>
    <dgm:pt modelId="{91DF8137-7B2C-4C04-9329-D70918C051F9}" type="pres">
      <dgm:prSet presAssocID="{29113660-59BF-4517-8ABD-A76E3860326E}" presName="Composite" presStyleCnt="0"/>
      <dgm:spPr/>
    </dgm:pt>
    <dgm:pt modelId="{E3883A69-5ED0-4A39-88E4-3781C39B0508}" type="pres">
      <dgm:prSet presAssocID="{29113660-59BF-4517-8ABD-A76E3860326E}"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2308" r="20940" b="-3"/>
          <a:stretch/>
        </a:blipFill>
      </dgm:spPr>
      <dgm:extLst>
        <a:ext uri="{E40237B7-FDA0-4F09-8148-C483321AD2D9}">
          <dgm14:cNvPr xmlns:dgm14="http://schemas.microsoft.com/office/drawing/2010/diagram" id="0" name="" descr="Modern background"/>
        </a:ext>
      </dgm:extLst>
    </dgm:pt>
    <dgm:pt modelId="{7EBA79A9-98A8-492C-AED8-D18AC7F27A1B}" type="pres">
      <dgm:prSet presAssocID="{29113660-59BF-4517-8ABD-A76E3860326E}" presName="Subtitle" presStyleLbl="revTx" presStyleIdx="0" presStyleCnt="6">
        <dgm:presLayoutVars>
          <dgm:chMax val="0"/>
          <dgm:bulletEnabled/>
        </dgm:presLayoutVars>
      </dgm:prSet>
      <dgm:spPr/>
    </dgm:pt>
    <dgm:pt modelId="{73BB6896-A27C-4908-9099-10C542EC9C39}" type="pres">
      <dgm:prSet presAssocID="{29113660-59BF-4517-8ABD-A76E3860326E}" presName="Description" presStyleLbl="revTx" presStyleIdx="1" presStyleCnt="6">
        <dgm:presLayoutVars>
          <dgm:bulletEnabled/>
        </dgm:presLayoutVars>
      </dgm:prSet>
      <dgm:spPr/>
    </dgm:pt>
    <dgm:pt modelId="{DC0E67C6-F83B-43CC-BEE8-AAF9D15125BF}" type="pres">
      <dgm:prSet presAssocID="{7886183B-9CC8-4F8B-8FEB-1580DCE03900}" presName="sibTrans" presStyleLbl="sibTrans2D1" presStyleIdx="0" presStyleCnt="0"/>
      <dgm:spPr/>
    </dgm:pt>
    <dgm:pt modelId="{5FB404DD-8665-43CA-9AE6-10336143A480}" type="pres">
      <dgm:prSet presAssocID="{B98A4793-9FBD-40E6-8560-524FED652188}" presName="Composite" presStyleCnt="0"/>
      <dgm:spPr/>
    </dgm:pt>
    <dgm:pt modelId="{C1AF6D89-F214-4D32-827E-D57F47591193}" type="pres">
      <dgm:prSet presAssocID="{B98A4793-9FBD-40E6-8560-524FED652188}"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7324" r="12675" b="-2"/>
          <a:stretch/>
        </a:blipFill>
      </dgm:spPr>
      <dgm:extLst>
        <a:ext uri="{E40237B7-FDA0-4F09-8148-C483321AD2D9}">
          <dgm14:cNvPr xmlns:dgm14="http://schemas.microsoft.com/office/drawing/2010/diagram" id="0" name="" descr="Login web form"/>
        </a:ext>
      </dgm:extLst>
    </dgm:pt>
    <dgm:pt modelId="{9390E8A3-6C30-45AB-B720-6862F680D7DB}" type="pres">
      <dgm:prSet presAssocID="{B98A4793-9FBD-40E6-8560-524FED652188}" presName="Subtitle" presStyleLbl="revTx" presStyleIdx="2" presStyleCnt="6">
        <dgm:presLayoutVars>
          <dgm:chMax val="0"/>
          <dgm:bulletEnabled/>
        </dgm:presLayoutVars>
      </dgm:prSet>
      <dgm:spPr/>
    </dgm:pt>
    <dgm:pt modelId="{A33D1610-A676-4E21-950E-08CE5F60F948}" type="pres">
      <dgm:prSet presAssocID="{B98A4793-9FBD-40E6-8560-524FED652188}" presName="Description" presStyleLbl="revTx" presStyleIdx="3" presStyleCnt="6">
        <dgm:presLayoutVars>
          <dgm:bulletEnabled/>
        </dgm:presLayoutVars>
      </dgm:prSet>
      <dgm:spPr/>
    </dgm:pt>
    <dgm:pt modelId="{8F308784-EE38-458E-A0B2-1FEC830DE72F}" type="pres">
      <dgm:prSet presAssocID="{35F17090-3BE2-4147-9A14-34299F399B4D}" presName="sibTrans" presStyleLbl="sibTrans2D1" presStyleIdx="0" presStyleCnt="0"/>
      <dgm:spPr/>
    </dgm:pt>
    <dgm:pt modelId="{3A2D6846-5402-430E-B73E-68CDEE3D05B3}" type="pres">
      <dgm:prSet presAssocID="{486E4971-A792-42C2-877A-11CD8D7AC925}" presName="Composite" presStyleCnt="0"/>
      <dgm:spPr/>
    </dgm:pt>
    <dgm:pt modelId="{8032FDBA-0D0F-429A-A9B1-3922F42AAC7A}" type="pres">
      <dgm:prSet presAssocID="{486E4971-A792-42C2-877A-11CD8D7AC925}"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5478" r="19019" b="-5"/>
          <a:stretch/>
        </a:blipFill>
      </dgm:spPr>
      <dgm:extLst>
        <a:ext uri="{E40237B7-FDA0-4F09-8148-C483321AD2D9}">
          <dgm14:cNvPr xmlns:dgm14="http://schemas.microsoft.com/office/drawing/2010/diagram" id="0" name="" descr="Shot of a computer with a graph on the screen in an empty laboratory"/>
        </a:ext>
      </dgm:extLst>
    </dgm:pt>
    <dgm:pt modelId="{D0A556F6-1EEC-4562-AA47-96ED426B3F9F}" type="pres">
      <dgm:prSet presAssocID="{486E4971-A792-42C2-877A-11CD8D7AC925}" presName="Subtitle" presStyleLbl="revTx" presStyleIdx="4" presStyleCnt="6">
        <dgm:presLayoutVars>
          <dgm:chMax val="0"/>
          <dgm:bulletEnabled/>
        </dgm:presLayoutVars>
      </dgm:prSet>
      <dgm:spPr/>
    </dgm:pt>
    <dgm:pt modelId="{8C280F5E-0AC2-4ABA-B846-1A0E4C0C5130}" type="pres">
      <dgm:prSet presAssocID="{486E4971-A792-42C2-877A-11CD8D7AC925}" presName="Description" presStyleLbl="revTx" presStyleIdx="5" presStyleCnt="6">
        <dgm:presLayoutVars>
          <dgm:bulletEnabled/>
        </dgm:presLayoutVars>
      </dgm:prSet>
      <dgm:spPr/>
    </dgm:pt>
  </dgm:ptLst>
  <dgm:cxnLst>
    <dgm:cxn modelId="{2FA20517-6056-49AA-B82C-872DDCA502FB}" type="presOf" srcId="{FBAF517D-D309-4BA7-862C-10EAF8E2D56F}" destId="{A33D1610-A676-4E21-950E-08CE5F60F948}" srcOrd="0" destOrd="0" presId="urn:microsoft.com/office/officeart/2024/3/layout/verticalVisualTextBlock1"/>
    <dgm:cxn modelId="{2DF23318-04A8-4C72-B26A-590F86843215}" srcId="{3FA4FBDB-9403-4DD8-9DAA-7D01E8DF52B4}" destId="{29113660-59BF-4517-8ABD-A76E3860326E}" srcOrd="0" destOrd="0" parTransId="{04D2147A-082B-47D6-8E60-F43F7877A535}" sibTransId="{7886183B-9CC8-4F8B-8FEB-1580DCE03900}"/>
    <dgm:cxn modelId="{9EA82D19-F09B-4CA3-AB93-A27F2F2EF0D3}" type="presOf" srcId="{29113660-59BF-4517-8ABD-A76E3860326E}" destId="{7EBA79A9-98A8-492C-AED8-D18AC7F27A1B}" srcOrd="0" destOrd="0" presId="urn:microsoft.com/office/officeart/2024/3/layout/verticalVisualTextBlock1"/>
    <dgm:cxn modelId="{04F23537-32F2-4421-8664-CDAAE679652D}" type="presOf" srcId="{B98A4793-9FBD-40E6-8560-524FED652188}" destId="{9390E8A3-6C30-45AB-B720-6862F680D7DB}" srcOrd="0" destOrd="0" presId="urn:microsoft.com/office/officeart/2024/3/layout/verticalVisualTextBlock1"/>
    <dgm:cxn modelId="{76A59043-D808-4D16-8D94-9658CA4E2213}" type="presOf" srcId="{7886183B-9CC8-4F8B-8FEB-1580DCE03900}" destId="{DC0E67C6-F83B-43CC-BEE8-AAF9D15125BF}" srcOrd="0" destOrd="0" presId="urn:microsoft.com/office/officeart/2024/3/layout/verticalVisualTextBlock1"/>
    <dgm:cxn modelId="{5B5A854E-5D83-48F2-8EF6-EF1230FB0092}" type="presOf" srcId="{3FA4FBDB-9403-4DD8-9DAA-7D01E8DF52B4}" destId="{1CD36164-A7FB-453F-BD2C-5BB356D0D2BA}" srcOrd="0" destOrd="0" presId="urn:microsoft.com/office/officeart/2024/3/layout/verticalVisualTextBlock1"/>
    <dgm:cxn modelId="{90096772-8A70-42DE-B6C0-56A46818A394}" srcId="{3FA4FBDB-9403-4DD8-9DAA-7D01E8DF52B4}" destId="{B98A4793-9FBD-40E6-8560-524FED652188}" srcOrd="1" destOrd="0" parTransId="{AEAB8BA8-58FC-4488-8026-8FEC53AB6EC7}" sibTransId="{35F17090-3BE2-4147-9A14-34299F399B4D}"/>
    <dgm:cxn modelId="{DDB2EEA3-E897-49AE-894A-EFD692E87D59}" type="presOf" srcId="{486E4971-A792-42C2-877A-11CD8D7AC925}" destId="{D0A556F6-1EEC-4562-AA47-96ED426B3F9F}" srcOrd="0" destOrd="0" presId="urn:microsoft.com/office/officeart/2024/3/layout/verticalVisualTextBlock1"/>
    <dgm:cxn modelId="{160C28C5-13FC-41A2-B2C5-AFA577F2F4A8}" srcId="{3FA4FBDB-9403-4DD8-9DAA-7D01E8DF52B4}" destId="{486E4971-A792-42C2-877A-11CD8D7AC925}" srcOrd="2" destOrd="0" parTransId="{57E13F5E-5A4B-487D-96C6-357E2B583484}" sibTransId="{CD700EC0-9DEE-45B6-9A43-1957EF02D74F}"/>
    <dgm:cxn modelId="{000144D7-D14E-4B9A-960F-C706B65A9505}" srcId="{29113660-59BF-4517-8ABD-A76E3860326E}" destId="{A5EB0838-97A8-4AF3-86DB-3142949ADF5A}" srcOrd="0" destOrd="0" parTransId="{ECECAA6B-CEDE-45B2-8BDB-0B137314AE8C}" sibTransId="{FDE6E75F-0FDE-47B4-A1F3-1637EBF04189}"/>
    <dgm:cxn modelId="{2805AFE8-964C-49EC-9644-A7B583EA66E4}" type="presOf" srcId="{A5EB0838-97A8-4AF3-86DB-3142949ADF5A}" destId="{73BB6896-A27C-4908-9099-10C542EC9C39}" srcOrd="0" destOrd="0" presId="urn:microsoft.com/office/officeart/2024/3/layout/verticalVisualTextBlock1"/>
    <dgm:cxn modelId="{D3A0DEEF-3C81-47B3-ADFC-F7C35C6032A2}" type="presOf" srcId="{2E8409D0-C961-463A-9DEB-235DE8EAA280}" destId="{8C280F5E-0AC2-4ABA-B846-1A0E4C0C5130}" srcOrd="0" destOrd="0" presId="urn:microsoft.com/office/officeart/2024/3/layout/verticalVisualTextBlock1"/>
    <dgm:cxn modelId="{61D49FF4-5AFA-4CAD-B608-5FD00DEF9A63}" srcId="{B98A4793-9FBD-40E6-8560-524FED652188}" destId="{FBAF517D-D309-4BA7-862C-10EAF8E2D56F}" srcOrd="0" destOrd="0" parTransId="{FD1A75DA-C0CF-4844-8795-620896D2F347}" sibTransId="{E68B80C0-F666-4E42-9D0A-446BD5797852}"/>
    <dgm:cxn modelId="{2C8A28F8-DB02-46B8-997E-0E78175E3E84}" type="presOf" srcId="{35F17090-3BE2-4147-9A14-34299F399B4D}" destId="{8F308784-EE38-458E-A0B2-1FEC830DE72F}" srcOrd="0" destOrd="0" presId="urn:microsoft.com/office/officeart/2024/3/layout/verticalVisualTextBlock1"/>
    <dgm:cxn modelId="{8A6CAFFF-2823-406D-8F27-C0C38975B185}" srcId="{486E4971-A792-42C2-877A-11CD8D7AC925}" destId="{2E8409D0-C961-463A-9DEB-235DE8EAA280}" srcOrd="0" destOrd="0" parTransId="{5148589C-9C7B-41B8-957A-B5FAE8BA74A3}" sibTransId="{9F27C1F8-AADB-4E76-A38B-C9261BA2D5A9}"/>
    <dgm:cxn modelId="{160E3140-EA87-4B33-BDB6-F313A4357555}" type="presParOf" srcId="{1CD36164-A7FB-453F-BD2C-5BB356D0D2BA}" destId="{91DF8137-7B2C-4C04-9329-D70918C051F9}" srcOrd="0" destOrd="0" presId="urn:microsoft.com/office/officeart/2024/3/layout/verticalVisualTextBlock1"/>
    <dgm:cxn modelId="{80F0208D-771F-477E-B356-64A2B4816702}" type="presParOf" srcId="{91DF8137-7B2C-4C04-9329-D70918C051F9}" destId="{E3883A69-5ED0-4A39-88E4-3781C39B0508}" srcOrd="0" destOrd="0" presId="urn:microsoft.com/office/officeart/2024/3/layout/verticalVisualTextBlock1"/>
    <dgm:cxn modelId="{C88F695E-0A81-48FA-AD17-D414DC301113}" type="presParOf" srcId="{91DF8137-7B2C-4C04-9329-D70918C051F9}" destId="{7EBA79A9-98A8-492C-AED8-D18AC7F27A1B}" srcOrd="1" destOrd="0" presId="urn:microsoft.com/office/officeart/2024/3/layout/verticalVisualTextBlock1"/>
    <dgm:cxn modelId="{E318B14C-0244-4E68-BB4D-0431A08A5C05}" type="presParOf" srcId="{91DF8137-7B2C-4C04-9329-D70918C051F9}" destId="{73BB6896-A27C-4908-9099-10C542EC9C39}" srcOrd="2" destOrd="0" presId="urn:microsoft.com/office/officeart/2024/3/layout/verticalVisualTextBlock1"/>
    <dgm:cxn modelId="{E5084620-1D25-4512-B62C-9E1C54536C14}" type="presParOf" srcId="{1CD36164-A7FB-453F-BD2C-5BB356D0D2BA}" destId="{DC0E67C6-F83B-43CC-BEE8-AAF9D15125BF}" srcOrd="1" destOrd="0" presId="urn:microsoft.com/office/officeart/2024/3/layout/verticalVisualTextBlock1"/>
    <dgm:cxn modelId="{4D0EED60-D8E7-4E0D-8A55-F0CA70FD1B63}" type="presParOf" srcId="{1CD36164-A7FB-453F-BD2C-5BB356D0D2BA}" destId="{5FB404DD-8665-43CA-9AE6-10336143A480}" srcOrd="2" destOrd="0" presId="urn:microsoft.com/office/officeart/2024/3/layout/verticalVisualTextBlock1"/>
    <dgm:cxn modelId="{A16E078C-BE86-43F3-A43B-F4BF507DBAB8}" type="presParOf" srcId="{5FB404DD-8665-43CA-9AE6-10336143A480}" destId="{C1AF6D89-F214-4D32-827E-D57F47591193}" srcOrd="0" destOrd="0" presId="urn:microsoft.com/office/officeart/2024/3/layout/verticalVisualTextBlock1"/>
    <dgm:cxn modelId="{DFAC1138-7DDE-46C3-8854-B9E3F15973D8}" type="presParOf" srcId="{5FB404DD-8665-43CA-9AE6-10336143A480}" destId="{9390E8A3-6C30-45AB-B720-6862F680D7DB}" srcOrd="1" destOrd="0" presId="urn:microsoft.com/office/officeart/2024/3/layout/verticalVisualTextBlock1"/>
    <dgm:cxn modelId="{34687129-3C8D-4621-B769-DAF965FAEFB7}" type="presParOf" srcId="{5FB404DD-8665-43CA-9AE6-10336143A480}" destId="{A33D1610-A676-4E21-950E-08CE5F60F948}" srcOrd="2" destOrd="0" presId="urn:microsoft.com/office/officeart/2024/3/layout/verticalVisualTextBlock1"/>
    <dgm:cxn modelId="{136EAD93-EB39-4F11-AC15-27AA730676A1}" type="presParOf" srcId="{1CD36164-A7FB-453F-BD2C-5BB356D0D2BA}" destId="{8F308784-EE38-458E-A0B2-1FEC830DE72F}" srcOrd="3" destOrd="0" presId="urn:microsoft.com/office/officeart/2024/3/layout/verticalVisualTextBlock1"/>
    <dgm:cxn modelId="{1FCC2827-6653-46BB-B46F-B8783B2130DA}" type="presParOf" srcId="{1CD36164-A7FB-453F-BD2C-5BB356D0D2BA}" destId="{3A2D6846-5402-430E-B73E-68CDEE3D05B3}" srcOrd="4" destOrd="0" presId="urn:microsoft.com/office/officeart/2024/3/layout/verticalVisualTextBlock1"/>
    <dgm:cxn modelId="{CF85AF68-2845-48EE-9872-EDC52246FF76}" type="presParOf" srcId="{3A2D6846-5402-430E-B73E-68CDEE3D05B3}" destId="{8032FDBA-0D0F-429A-A9B1-3922F42AAC7A}" srcOrd="0" destOrd="0" presId="urn:microsoft.com/office/officeart/2024/3/layout/verticalVisualTextBlock1"/>
    <dgm:cxn modelId="{9BFE9B65-C598-4ADF-B006-5B94338249E6}" type="presParOf" srcId="{3A2D6846-5402-430E-B73E-68CDEE3D05B3}" destId="{D0A556F6-1EEC-4562-AA47-96ED426B3F9F}" srcOrd="1" destOrd="0" presId="urn:microsoft.com/office/officeart/2024/3/layout/verticalVisualTextBlock1"/>
    <dgm:cxn modelId="{886FD499-1231-46CE-828E-48FF959731EC}" type="presParOf" srcId="{3A2D6846-5402-430E-B73E-68CDEE3D05B3}" destId="{8C280F5E-0AC2-4ABA-B846-1A0E4C0C5130}"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2EC9716-1433-4ABA-99E1-9EB23A6888A6}"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US"/>
        </a:p>
      </dgm:t>
    </dgm:pt>
    <dgm:pt modelId="{B9C621C0-B3C1-47B6-A446-B2846AE50622}">
      <dgm:prSet/>
      <dgm:spPr/>
      <dgm:t>
        <a:bodyPr/>
        <a:lstStyle/>
        <a:p>
          <a:pPr>
            <a:lnSpc>
              <a:spcPct val="100000"/>
            </a:lnSpc>
            <a:defRPr b="1"/>
          </a:pPr>
          <a:r>
            <a:rPr lang="en-US"/>
            <a:t>Charts for Data Presentation</a:t>
          </a:r>
        </a:p>
      </dgm:t>
    </dgm:pt>
    <dgm:pt modelId="{B33B7251-D1F6-434F-8553-E2412CF6D414}" type="parTrans" cxnId="{DF7E96F7-F28C-4A0C-B3DB-7459948A8A5D}">
      <dgm:prSet/>
      <dgm:spPr/>
      <dgm:t>
        <a:bodyPr/>
        <a:lstStyle/>
        <a:p>
          <a:endParaRPr lang="en-US"/>
        </a:p>
      </dgm:t>
    </dgm:pt>
    <dgm:pt modelId="{4F151234-127E-4AA6-8C10-1D33525240DC}" type="sibTrans" cxnId="{DF7E96F7-F28C-4A0C-B3DB-7459948A8A5D}">
      <dgm:prSet/>
      <dgm:spPr/>
      <dgm:t>
        <a:bodyPr/>
        <a:lstStyle/>
        <a:p>
          <a:pPr>
            <a:lnSpc>
              <a:spcPct val="100000"/>
            </a:lnSpc>
            <a:defRPr b="1"/>
          </a:pPr>
          <a:endParaRPr lang="en-US"/>
        </a:p>
      </dgm:t>
    </dgm:pt>
    <dgm:pt modelId="{A86E6B99-73AB-4021-960A-F5D1D6728418}">
      <dgm:prSet/>
      <dgm:spPr/>
      <dgm:t>
        <a:bodyPr/>
        <a:lstStyle/>
        <a:p>
          <a:pPr>
            <a:lnSpc>
              <a:spcPct val="100000"/>
            </a:lnSpc>
          </a:pPr>
          <a:r>
            <a:rPr lang="en-US"/>
            <a:t>Charts help to visually display data trends and comparisons effectively for better understanding.</a:t>
          </a:r>
        </a:p>
      </dgm:t>
    </dgm:pt>
    <dgm:pt modelId="{56B403DA-1725-45E4-AF27-1E9FF83CD32B}" type="parTrans" cxnId="{94861231-BC02-4456-99D6-6D8356819CE5}">
      <dgm:prSet/>
      <dgm:spPr/>
      <dgm:t>
        <a:bodyPr/>
        <a:lstStyle/>
        <a:p>
          <a:endParaRPr lang="en-US"/>
        </a:p>
      </dgm:t>
    </dgm:pt>
    <dgm:pt modelId="{4A78683E-5729-46B7-AF13-95EAC63ABDD0}" type="sibTrans" cxnId="{94861231-BC02-4456-99D6-6D8356819CE5}">
      <dgm:prSet/>
      <dgm:spPr/>
      <dgm:t>
        <a:bodyPr/>
        <a:lstStyle/>
        <a:p>
          <a:endParaRPr lang="en-US"/>
        </a:p>
      </dgm:t>
    </dgm:pt>
    <dgm:pt modelId="{93A67C4F-2CC7-4AB3-B53E-3F849C667A3D}">
      <dgm:prSet/>
      <dgm:spPr/>
      <dgm:t>
        <a:bodyPr/>
        <a:lstStyle/>
        <a:p>
          <a:pPr>
            <a:lnSpc>
              <a:spcPct val="100000"/>
            </a:lnSpc>
            <a:defRPr b="1"/>
          </a:pPr>
          <a:r>
            <a:rPr lang="en-US"/>
            <a:t>Graphs for Analysis</a:t>
          </a:r>
        </a:p>
      </dgm:t>
    </dgm:pt>
    <dgm:pt modelId="{D9C542AA-5AC8-43CA-AAFB-27BA4E36BF52}" type="parTrans" cxnId="{789CB221-CD6F-4A12-A8BC-C0B49949C694}">
      <dgm:prSet/>
      <dgm:spPr/>
      <dgm:t>
        <a:bodyPr/>
        <a:lstStyle/>
        <a:p>
          <a:endParaRPr lang="en-US"/>
        </a:p>
      </dgm:t>
    </dgm:pt>
    <dgm:pt modelId="{684F9784-BC5C-4807-A0FD-A66248935D12}" type="sibTrans" cxnId="{789CB221-CD6F-4A12-A8BC-C0B49949C694}">
      <dgm:prSet/>
      <dgm:spPr/>
      <dgm:t>
        <a:bodyPr/>
        <a:lstStyle/>
        <a:p>
          <a:pPr>
            <a:lnSpc>
              <a:spcPct val="100000"/>
            </a:lnSpc>
            <a:defRPr b="1"/>
          </a:pPr>
          <a:endParaRPr lang="en-US"/>
        </a:p>
      </dgm:t>
    </dgm:pt>
    <dgm:pt modelId="{ED54D6D1-54C6-4ECF-BC58-8014AAEC07F8}">
      <dgm:prSet/>
      <dgm:spPr/>
      <dgm:t>
        <a:bodyPr/>
        <a:lstStyle/>
        <a:p>
          <a:pPr>
            <a:lnSpc>
              <a:spcPct val="100000"/>
            </a:lnSpc>
          </a:pPr>
          <a:r>
            <a:rPr lang="en-US"/>
            <a:t>Graphs are used to illustrate relationships and patterns in complex datasets clearly.</a:t>
          </a:r>
        </a:p>
      </dgm:t>
    </dgm:pt>
    <dgm:pt modelId="{F409B82E-0895-4990-AB11-60C713D8565C}" type="parTrans" cxnId="{4857BCDB-4860-41EA-B59C-4BB0D786EABF}">
      <dgm:prSet/>
      <dgm:spPr/>
      <dgm:t>
        <a:bodyPr/>
        <a:lstStyle/>
        <a:p>
          <a:endParaRPr lang="en-US"/>
        </a:p>
      </dgm:t>
    </dgm:pt>
    <dgm:pt modelId="{414323D3-6936-4401-A7CD-2E1CD904885C}" type="sibTrans" cxnId="{4857BCDB-4860-41EA-B59C-4BB0D786EABF}">
      <dgm:prSet/>
      <dgm:spPr/>
      <dgm:t>
        <a:bodyPr/>
        <a:lstStyle/>
        <a:p>
          <a:endParaRPr lang="en-US"/>
        </a:p>
      </dgm:t>
    </dgm:pt>
    <dgm:pt modelId="{A432878B-DC32-4D70-8315-2C1340E86D1C}">
      <dgm:prSet/>
      <dgm:spPr/>
      <dgm:t>
        <a:bodyPr/>
        <a:lstStyle/>
        <a:p>
          <a:pPr>
            <a:lnSpc>
              <a:spcPct val="100000"/>
            </a:lnSpc>
            <a:defRPr b="1"/>
          </a:pPr>
          <a:r>
            <a:rPr lang="en-US"/>
            <a:t>Maps for Spatial Data</a:t>
          </a:r>
        </a:p>
      </dgm:t>
    </dgm:pt>
    <dgm:pt modelId="{96ACD29A-C229-474A-8BDE-E4BEB0825EC8}" type="parTrans" cxnId="{7794ED2C-819B-43BF-8C7F-80C56E82B515}">
      <dgm:prSet/>
      <dgm:spPr/>
      <dgm:t>
        <a:bodyPr/>
        <a:lstStyle/>
        <a:p>
          <a:endParaRPr lang="en-US"/>
        </a:p>
      </dgm:t>
    </dgm:pt>
    <dgm:pt modelId="{4934C602-80A2-409D-972D-C261FC83687A}" type="sibTrans" cxnId="{7794ED2C-819B-43BF-8C7F-80C56E82B515}">
      <dgm:prSet/>
      <dgm:spPr/>
      <dgm:t>
        <a:bodyPr/>
        <a:lstStyle/>
        <a:p>
          <a:endParaRPr lang="en-US"/>
        </a:p>
      </dgm:t>
    </dgm:pt>
    <dgm:pt modelId="{92B733BD-65A9-4E65-BECC-22A1C541C9E8}">
      <dgm:prSet/>
      <dgm:spPr/>
      <dgm:t>
        <a:bodyPr/>
        <a:lstStyle/>
        <a:p>
          <a:pPr>
            <a:lnSpc>
              <a:spcPct val="100000"/>
            </a:lnSpc>
          </a:pPr>
          <a:r>
            <a:rPr lang="en-US"/>
            <a:t>Maps visualize geographical distribution of data, aiding in spatial analysis and interpretation.</a:t>
          </a:r>
        </a:p>
      </dgm:t>
    </dgm:pt>
    <dgm:pt modelId="{079BAFAA-C8B7-4CE4-B432-2A76C92F828A}" type="parTrans" cxnId="{FC9E9C56-5C94-4C5C-9E9B-5D980A04761E}">
      <dgm:prSet/>
      <dgm:spPr/>
      <dgm:t>
        <a:bodyPr/>
        <a:lstStyle/>
        <a:p>
          <a:endParaRPr lang="en-US"/>
        </a:p>
      </dgm:t>
    </dgm:pt>
    <dgm:pt modelId="{74EA50EB-CB82-4050-BE70-8960C011160B}" type="sibTrans" cxnId="{FC9E9C56-5C94-4C5C-9E9B-5D980A04761E}">
      <dgm:prSet/>
      <dgm:spPr/>
      <dgm:t>
        <a:bodyPr/>
        <a:lstStyle/>
        <a:p>
          <a:endParaRPr lang="en-US"/>
        </a:p>
      </dgm:t>
    </dgm:pt>
    <dgm:pt modelId="{0D3A18E6-A069-47C8-B320-085812B4F0BB}" type="pres">
      <dgm:prSet presAssocID="{92EC9716-1433-4ABA-99E1-9EB23A6888A6}" presName="Root" presStyleCnt="0">
        <dgm:presLayoutVars>
          <dgm:dir/>
          <dgm:resizeHandles val="exact"/>
        </dgm:presLayoutVars>
      </dgm:prSet>
      <dgm:spPr/>
    </dgm:pt>
    <dgm:pt modelId="{CE09EB62-000B-428F-85F2-725DEB0B9CED}" type="pres">
      <dgm:prSet presAssocID="{B9C621C0-B3C1-47B6-A446-B2846AE50622}" presName="Composite" presStyleCnt="0"/>
      <dgm:spPr/>
    </dgm:pt>
    <dgm:pt modelId="{C43830F4-FEBB-45B6-8ECB-7E0EEA61415D}" type="pres">
      <dgm:prSet presAssocID="{B9C621C0-B3C1-47B6-A446-B2846AE50622}"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9150" r="13102" b="2"/>
          <a:stretch/>
        </a:blipFill>
      </dgm:spPr>
      <dgm:extLst>
        <a:ext uri="{E40237B7-FDA0-4F09-8148-C483321AD2D9}">
          <dgm14:cNvPr xmlns:dgm14="http://schemas.microsoft.com/office/drawing/2010/diagram" id="0" name="" descr="Wide angle view of a multi layered multi colored pie chart.New to iStock Click below &amp; complete signup:"/>
        </a:ext>
      </dgm:extLst>
    </dgm:pt>
    <dgm:pt modelId="{EF6FE617-26AB-4D72-A494-33F7A6021BBA}" type="pres">
      <dgm:prSet presAssocID="{B9C621C0-B3C1-47B6-A446-B2846AE50622}" presName="Subtitle" presStyleLbl="revTx" presStyleIdx="0" presStyleCnt="6">
        <dgm:presLayoutVars>
          <dgm:chMax val="0"/>
          <dgm:bulletEnabled/>
        </dgm:presLayoutVars>
      </dgm:prSet>
      <dgm:spPr/>
    </dgm:pt>
    <dgm:pt modelId="{963BB770-4833-4B3E-AD0D-D7942D13513F}" type="pres">
      <dgm:prSet presAssocID="{B9C621C0-B3C1-47B6-A446-B2846AE50622}" presName="Description" presStyleLbl="revTx" presStyleIdx="1" presStyleCnt="6">
        <dgm:presLayoutVars>
          <dgm:bulletEnabled/>
        </dgm:presLayoutVars>
      </dgm:prSet>
      <dgm:spPr/>
    </dgm:pt>
    <dgm:pt modelId="{1D4B2015-6E49-47B0-B955-0775773AF66E}" type="pres">
      <dgm:prSet presAssocID="{4F151234-127E-4AA6-8C10-1D33525240DC}" presName="sibTrans" presStyleLbl="sibTrans2D1" presStyleIdx="0" presStyleCnt="0"/>
      <dgm:spPr/>
    </dgm:pt>
    <dgm:pt modelId="{C92AD3E4-CD93-48CD-B807-D55B629629B2}" type="pres">
      <dgm:prSet presAssocID="{93A67C4F-2CC7-4AB3-B53E-3F849C667A3D}" presName="Composite" presStyleCnt="0"/>
      <dgm:spPr/>
    </dgm:pt>
    <dgm:pt modelId="{8AEF6D7D-10F5-4587-BCCE-E83261F6A780}" type="pres">
      <dgm:prSet presAssocID="{93A67C4F-2CC7-4AB3-B53E-3F849C667A3D}"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9330" r="23918" b="-3"/>
          <a:stretch/>
        </a:blipFill>
      </dgm:spPr>
      <dgm:extLst>
        <a:ext uri="{E40237B7-FDA0-4F09-8148-C483321AD2D9}">
          <dgm14:cNvPr xmlns:dgm14="http://schemas.microsoft.com/office/drawing/2010/diagram" id="0" name="" descr="Pin needles mark a chart with a stock price."/>
        </a:ext>
      </dgm:extLst>
    </dgm:pt>
    <dgm:pt modelId="{BF9BE22F-5CF4-4254-B014-08CA80EFF996}" type="pres">
      <dgm:prSet presAssocID="{93A67C4F-2CC7-4AB3-B53E-3F849C667A3D}" presName="Subtitle" presStyleLbl="revTx" presStyleIdx="2" presStyleCnt="6">
        <dgm:presLayoutVars>
          <dgm:chMax val="0"/>
          <dgm:bulletEnabled/>
        </dgm:presLayoutVars>
      </dgm:prSet>
      <dgm:spPr/>
    </dgm:pt>
    <dgm:pt modelId="{F6E87A16-60CA-4574-A8B8-617044E9B95B}" type="pres">
      <dgm:prSet presAssocID="{93A67C4F-2CC7-4AB3-B53E-3F849C667A3D}" presName="Description" presStyleLbl="revTx" presStyleIdx="3" presStyleCnt="6">
        <dgm:presLayoutVars>
          <dgm:bulletEnabled/>
        </dgm:presLayoutVars>
      </dgm:prSet>
      <dgm:spPr/>
    </dgm:pt>
    <dgm:pt modelId="{4758DD68-7795-49ED-B2AC-A9B6AB402F97}" type="pres">
      <dgm:prSet presAssocID="{684F9784-BC5C-4807-A0FD-A66248935D12}" presName="sibTrans" presStyleLbl="sibTrans2D1" presStyleIdx="0" presStyleCnt="0"/>
      <dgm:spPr/>
    </dgm:pt>
    <dgm:pt modelId="{EC79A43E-2E04-48FA-AEA8-5DBC584C8653}" type="pres">
      <dgm:prSet presAssocID="{A432878B-DC32-4D70-8315-2C1340E86D1C}" presName="Composite" presStyleCnt="0"/>
      <dgm:spPr/>
    </dgm:pt>
    <dgm:pt modelId="{B9D5530F-CE74-4F2A-BE02-2D6C652BDD44}" type="pres">
      <dgm:prSet presAssocID="{A432878B-DC32-4D70-8315-2C1340E86D1C}"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22733" r="21014" b="-6"/>
          <a:stretch/>
        </a:blipFill>
      </dgm:spPr>
      <dgm:extLst>
        <a:ext uri="{E40237B7-FDA0-4F09-8148-C483321AD2D9}">
          <dgm14:cNvPr xmlns:dgm14="http://schemas.microsoft.com/office/drawing/2010/diagram" id="0" name="" descr="Large 3D graphical representation of computer data as a relief map in blue and yellow geometric shapes. Conceptual design in the domain of data mining, virtual reality, databases and futuristic technology."/>
        </a:ext>
      </dgm:extLst>
    </dgm:pt>
    <dgm:pt modelId="{38CD1F07-EF7B-44F6-B4C8-DDEF7B5F85F1}" type="pres">
      <dgm:prSet presAssocID="{A432878B-DC32-4D70-8315-2C1340E86D1C}" presName="Subtitle" presStyleLbl="revTx" presStyleIdx="4" presStyleCnt="6">
        <dgm:presLayoutVars>
          <dgm:chMax val="0"/>
          <dgm:bulletEnabled/>
        </dgm:presLayoutVars>
      </dgm:prSet>
      <dgm:spPr/>
    </dgm:pt>
    <dgm:pt modelId="{008E97C1-9682-4B69-81B3-E505639F7C16}" type="pres">
      <dgm:prSet presAssocID="{A432878B-DC32-4D70-8315-2C1340E86D1C}" presName="Description" presStyleLbl="revTx" presStyleIdx="5" presStyleCnt="6">
        <dgm:presLayoutVars>
          <dgm:bulletEnabled/>
        </dgm:presLayoutVars>
      </dgm:prSet>
      <dgm:spPr/>
    </dgm:pt>
  </dgm:ptLst>
  <dgm:cxnLst>
    <dgm:cxn modelId="{A3E34F02-1D41-46E0-A9A1-3AA926BB2196}" type="presOf" srcId="{92EC9716-1433-4ABA-99E1-9EB23A6888A6}" destId="{0D3A18E6-A069-47C8-B320-085812B4F0BB}" srcOrd="0" destOrd="0" presId="urn:microsoft.com/office/officeart/2024/3/layout/verticalVisualTextBlock1"/>
    <dgm:cxn modelId="{980C1A18-EE11-487D-9E0B-82C444BE184D}" type="presOf" srcId="{92B733BD-65A9-4E65-BECC-22A1C541C9E8}" destId="{008E97C1-9682-4B69-81B3-E505639F7C16}" srcOrd="0" destOrd="0" presId="urn:microsoft.com/office/officeart/2024/3/layout/verticalVisualTextBlock1"/>
    <dgm:cxn modelId="{789CB221-CD6F-4A12-A8BC-C0B49949C694}" srcId="{92EC9716-1433-4ABA-99E1-9EB23A6888A6}" destId="{93A67C4F-2CC7-4AB3-B53E-3F849C667A3D}" srcOrd="1" destOrd="0" parTransId="{D9C542AA-5AC8-43CA-AAFB-27BA4E36BF52}" sibTransId="{684F9784-BC5C-4807-A0FD-A66248935D12}"/>
    <dgm:cxn modelId="{7794ED2C-819B-43BF-8C7F-80C56E82B515}" srcId="{92EC9716-1433-4ABA-99E1-9EB23A6888A6}" destId="{A432878B-DC32-4D70-8315-2C1340E86D1C}" srcOrd="2" destOrd="0" parTransId="{96ACD29A-C229-474A-8BDE-E4BEB0825EC8}" sibTransId="{4934C602-80A2-409D-972D-C261FC83687A}"/>
    <dgm:cxn modelId="{94861231-BC02-4456-99D6-6D8356819CE5}" srcId="{B9C621C0-B3C1-47B6-A446-B2846AE50622}" destId="{A86E6B99-73AB-4021-960A-F5D1D6728418}" srcOrd="0" destOrd="0" parTransId="{56B403DA-1725-45E4-AF27-1E9FF83CD32B}" sibTransId="{4A78683E-5729-46B7-AF13-95EAC63ABDD0}"/>
    <dgm:cxn modelId="{167C326C-ECFF-4FAB-87A4-3B60FD054160}" type="presOf" srcId="{B9C621C0-B3C1-47B6-A446-B2846AE50622}" destId="{EF6FE617-26AB-4D72-A494-33F7A6021BBA}" srcOrd="0" destOrd="0" presId="urn:microsoft.com/office/officeart/2024/3/layout/verticalVisualTextBlock1"/>
    <dgm:cxn modelId="{FC9E9C56-5C94-4C5C-9E9B-5D980A04761E}" srcId="{A432878B-DC32-4D70-8315-2C1340E86D1C}" destId="{92B733BD-65A9-4E65-BECC-22A1C541C9E8}" srcOrd="0" destOrd="0" parTransId="{079BAFAA-C8B7-4CE4-B432-2A76C92F828A}" sibTransId="{74EA50EB-CB82-4050-BE70-8960C011160B}"/>
    <dgm:cxn modelId="{7745597C-5052-41C8-BBE2-F139761D5B01}" type="presOf" srcId="{4F151234-127E-4AA6-8C10-1D33525240DC}" destId="{1D4B2015-6E49-47B0-B955-0775773AF66E}" srcOrd="0" destOrd="0" presId="urn:microsoft.com/office/officeart/2024/3/layout/verticalVisualTextBlock1"/>
    <dgm:cxn modelId="{51AEF786-14F1-4926-AC6D-FFFDD3E5FEF3}" type="presOf" srcId="{ED54D6D1-54C6-4ECF-BC58-8014AAEC07F8}" destId="{F6E87A16-60CA-4574-A8B8-617044E9B95B}" srcOrd="0" destOrd="0" presId="urn:microsoft.com/office/officeart/2024/3/layout/verticalVisualTextBlock1"/>
    <dgm:cxn modelId="{E501B497-F9D2-4E05-9803-DB05C2D0281D}" type="presOf" srcId="{A432878B-DC32-4D70-8315-2C1340E86D1C}" destId="{38CD1F07-EF7B-44F6-B4C8-DDEF7B5F85F1}" srcOrd="0" destOrd="0" presId="urn:microsoft.com/office/officeart/2024/3/layout/verticalVisualTextBlock1"/>
    <dgm:cxn modelId="{B75549A7-DF1C-40E8-9C67-5275ECC5EEE0}" type="presOf" srcId="{A86E6B99-73AB-4021-960A-F5D1D6728418}" destId="{963BB770-4833-4B3E-AD0D-D7942D13513F}" srcOrd="0" destOrd="0" presId="urn:microsoft.com/office/officeart/2024/3/layout/verticalVisualTextBlock1"/>
    <dgm:cxn modelId="{862468C4-B10E-4FFB-BCD7-E3C56D649FE3}" type="presOf" srcId="{684F9784-BC5C-4807-A0FD-A66248935D12}" destId="{4758DD68-7795-49ED-B2AC-A9B6AB402F97}" srcOrd="0" destOrd="0" presId="urn:microsoft.com/office/officeart/2024/3/layout/verticalVisualTextBlock1"/>
    <dgm:cxn modelId="{BC1EBFC9-5CFA-4681-B83D-3CA92C28A0CE}" type="presOf" srcId="{93A67C4F-2CC7-4AB3-B53E-3F849C667A3D}" destId="{BF9BE22F-5CF4-4254-B014-08CA80EFF996}" srcOrd="0" destOrd="0" presId="urn:microsoft.com/office/officeart/2024/3/layout/verticalVisualTextBlock1"/>
    <dgm:cxn modelId="{4857BCDB-4860-41EA-B59C-4BB0D786EABF}" srcId="{93A67C4F-2CC7-4AB3-B53E-3F849C667A3D}" destId="{ED54D6D1-54C6-4ECF-BC58-8014AAEC07F8}" srcOrd="0" destOrd="0" parTransId="{F409B82E-0895-4990-AB11-60C713D8565C}" sibTransId="{414323D3-6936-4401-A7CD-2E1CD904885C}"/>
    <dgm:cxn modelId="{DF7E96F7-F28C-4A0C-B3DB-7459948A8A5D}" srcId="{92EC9716-1433-4ABA-99E1-9EB23A6888A6}" destId="{B9C621C0-B3C1-47B6-A446-B2846AE50622}" srcOrd="0" destOrd="0" parTransId="{B33B7251-D1F6-434F-8553-E2412CF6D414}" sibTransId="{4F151234-127E-4AA6-8C10-1D33525240DC}"/>
    <dgm:cxn modelId="{769E84ED-F989-4C1C-BB13-9801DA2D3548}" type="presParOf" srcId="{0D3A18E6-A069-47C8-B320-085812B4F0BB}" destId="{CE09EB62-000B-428F-85F2-725DEB0B9CED}" srcOrd="0" destOrd="0" presId="urn:microsoft.com/office/officeart/2024/3/layout/verticalVisualTextBlock1"/>
    <dgm:cxn modelId="{D850C926-D229-4277-BEEF-8DAC2638F730}" type="presParOf" srcId="{CE09EB62-000B-428F-85F2-725DEB0B9CED}" destId="{C43830F4-FEBB-45B6-8ECB-7E0EEA61415D}" srcOrd="0" destOrd="0" presId="urn:microsoft.com/office/officeart/2024/3/layout/verticalVisualTextBlock1"/>
    <dgm:cxn modelId="{BC90FFF5-C23C-4209-939A-567754F165FC}" type="presParOf" srcId="{CE09EB62-000B-428F-85F2-725DEB0B9CED}" destId="{EF6FE617-26AB-4D72-A494-33F7A6021BBA}" srcOrd="1" destOrd="0" presId="urn:microsoft.com/office/officeart/2024/3/layout/verticalVisualTextBlock1"/>
    <dgm:cxn modelId="{8A15C08B-7E9C-4717-A5C5-CFC5585DAC47}" type="presParOf" srcId="{CE09EB62-000B-428F-85F2-725DEB0B9CED}" destId="{963BB770-4833-4B3E-AD0D-D7942D13513F}" srcOrd="2" destOrd="0" presId="urn:microsoft.com/office/officeart/2024/3/layout/verticalVisualTextBlock1"/>
    <dgm:cxn modelId="{60807A75-7216-45E3-A562-65989C58D089}" type="presParOf" srcId="{0D3A18E6-A069-47C8-B320-085812B4F0BB}" destId="{1D4B2015-6E49-47B0-B955-0775773AF66E}" srcOrd="1" destOrd="0" presId="urn:microsoft.com/office/officeart/2024/3/layout/verticalVisualTextBlock1"/>
    <dgm:cxn modelId="{A3E1F0B8-F2CF-44EA-85A5-94784999BFA5}" type="presParOf" srcId="{0D3A18E6-A069-47C8-B320-085812B4F0BB}" destId="{C92AD3E4-CD93-48CD-B807-D55B629629B2}" srcOrd="2" destOrd="0" presId="urn:microsoft.com/office/officeart/2024/3/layout/verticalVisualTextBlock1"/>
    <dgm:cxn modelId="{B0504203-D5A1-4640-BA19-476C2F437643}" type="presParOf" srcId="{C92AD3E4-CD93-48CD-B807-D55B629629B2}" destId="{8AEF6D7D-10F5-4587-BCCE-E83261F6A780}" srcOrd="0" destOrd="0" presId="urn:microsoft.com/office/officeart/2024/3/layout/verticalVisualTextBlock1"/>
    <dgm:cxn modelId="{593C3B69-8B2D-4CCB-8EE5-63B5E6EA5AB5}" type="presParOf" srcId="{C92AD3E4-CD93-48CD-B807-D55B629629B2}" destId="{BF9BE22F-5CF4-4254-B014-08CA80EFF996}" srcOrd="1" destOrd="0" presId="urn:microsoft.com/office/officeart/2024/3/layout/verticalVisualTextBlock1"/>
    <dgm:cxn modelId="{B888E605-717C-4B39-8F4F-CB8ACE05D3DF}" type="presParOf" srcId="{C92AD3E4-CD93-48CD-B807-D55B629629B2}" destId="{F6E87A16-60CA-4574-A8B8-617044E9B95B}" srcOrd="2" destOrd="0" presId="urn:microsoft.com/office/officeart/2024/3/layout/verticalVisualTextBlock1"/>
    <dgm:cxn modelId="{CB904D58-6CF7-4411-827D-31C79D4F8277}" type="presParOf" srcId="{0D3A18E6-A069-47C8-B320-085812B4F0BB}" destId="{4758DD68-7795-49ED-B2AC-A9B6AB402F97}" srcOrd="3" destOrd="0" presId="urn:microsoft.com/office/officeart/2024/3/layout/verticalVisualTextBlock1"/>
    <dgm:cxn modelId="{7E5C48D9-E0ED-415B-BB15-CB50DB8B374D}" type="presParOf" srcId="{0D3A18E6-A069-47C8-B320-085812B4F0BB}" destId="{EC79A43E-2E04-48FA-AEA8-5DBC584C8653}" srcOrd="4" destOrd="0" presId="urn:microsoft.com/office/officeart/2024/3/layout/verticalVisualTextBlock1"/>
    <dgm:cxn modelId="{429B0128-183A-4976-B8D8-D2E845F7B56B}" type="presParOf" srcId="{EC79A43E-2E04-48FA-AEA8-5DBC584C8653}" destId="{B9D5530F-CE74-4F2A-BE02-2D6C652BDD44}" srcOrd="0" destOrd="0" presId="urn:microsoft.com/office/officeart/2024/3/layout/verticalVisualTextBlock1"/>
    <dgm:cxn modelId="{3C8922CF-0AD2-4637-BDFD-816D40ADF7E2}" type="presParOf" srcId="{EC79A43E-2E04-48FA-AEA8-5DBC584C8653}" destId="{38CD1F07-EF7B-44F6-B4C8-DDEF7B5F85F1}" srcOrd="1" destOrd="0" presId="urn:microsoft.com/office/officeart/2024/3/layout/verticalVisualTextBlock1"/>
    <dgm:cxn modelId="{9136FE0C-3DE7-41F2-A1AB-59F1CA6B731D}" type="presParOf" srcId="{EC79A43E-2E04-48FA-AEA8-5DBC584C8653}" destId="{008E97C1-9682-4B69-81B3-E505639F7C16}"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752DC1B-1AC1-4E19-AF16-0ED90A828F0E}"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5C85543F-3FF8-4603-A63A-AC4822DBCB0B}">
      <dgm:prSet/>
      <dgm:spPr/>
      <dgm:t>
        <a:bodyPr/>
        <a:lstStyle/>
        <a:p>
          <a:pPr>
            <a:lnSpc>
              <a:spcPct val="100000"/>
            </a:lnSpc>
            <a:defRPr b="1"/>
          </a:pPr>
          <a:r>
            <a:rPr lang="en-US"/>
            <a:t>Empowering Commune Authorities</a:t>
          </a:r>
        </a:p>
      </dgm:t>
    </dgm:pt>
    <dgm:pt modelId="{A8ACF152-C3B1-450F-8CCD-5DB94791ADB1}" type="parTrans" cxnId="{7F258EA7-5DEC-411A-A9E4-DDCBB224AEE0}">
      <dgm:prSet/>
      <dgm:spPr/>
      <dgm:t>
        <a:bodyPr/>
        <a:lstStyle/>
        <a:p>
          <a:endParaRPr lang="en-US"/>
        </a:p>
      </dgm:t>
    </dgm:pt>
    <dgm:pt modelId="{EC76B45C-10CD-4931-BBA3-761DE869EF94}" type="sibTrans" cxnId="{7F258EA7-5DEC-411A-A9E4-DDCBB224AEE0}">
      <dgm:prSet/>
      <dgm:spPr/>
      <dgm:t>
        <a:bodyPr/>
        <a:lstStyle/>
        <a:p>
          <a:pPr>
            <a:lnSpc>
              <a:spcPct val="100000"/>
            </a:lnSpc>
            <a:defRPr b="1"/>
          </a:pPr>
          <a:endParaRPr lang="en-US"/>
        </a:p>
      </dgm:t>
    </dgm:pt>
    <dgm:pt modelId="{2FC5A197-E9E1-4B63-9604-42935EC84D58}">
      <dgm:prSet/>
      <dgm:spPr/>
      <dgm:t>
        <a:bodyPr/>
        <a:lstStyle/>
        <a:p>
          <a:pPr>
            <a:lnSpc>
              <a:spcPct val="100000"/>
            </a:lnSpc>
          </a:pPr>
          <a:r>
            <a:rPr lang="en-US"/>
            <a:t>The system equips local authorities in Cambodia with tools to manage population data effectively and efficiently.</a:t>
          </a:r>
        </a:p>
      </dgm:t>
    </dgm:pt>
    <dgm:pt modelId="{E645DDA3-6DC4-4C53-AF0F-033DC1C7C45E}" type="parTrans" cxnId="{F9DE4680-0A91-474F-9626-A6AD4F48783B}">
      <dgm:prSet/>
      <dgm:spPr/>
      <dgm:t>
        <a:bodyPr/>
        <a:lstStyle/>
        <a:p>
          <a:endParaRPr lang="en-US"/>
        </a:p>
      </dgm:t>
    </dgm:pt>
    <dgm:pt modelId="{ED215634-41FB-474F-A37D-BB812C6155CC}" type="sibTrans" cxnId="{F9DE4680-0A91-474F-9626-A6AD4F48783B}">
      <dgm:prSet/>
      <dgm:spPr/>
      <dgm:t>
        <a:bodyPr/>
        <a:lstStyle/>
        <a:p>
          <a:endParaRPr lang="en-US"/>
        </a:p>
      </dgm:t>
    </dgm:pt>
    <dgm:pt modelId="{3FAF0880-A84B-4FB8-95A9-26A3BBCD2128}">
      <dgm:prSet/>
      <dgm:spPr/>
      <dgm:t>
        <a:bodyPr/>
        <a:lstStyle/>
        <a:p>
          <a:pPr>
            <a:lnSpc>
              <a:spcPct val="100000"/>
            </a:lnSpc>
            <a:defRPr b="1"/>
          </a:pPr>
          <a:r>
            <a:rPr lang="en-US"/>
            <a:t>Secure Data Management</a:t>
          </a:r>
        </a:p>
      </dgm:t>
    </dgm:pt>
    <dgm:pt modelId="{48136757-FB31-4A71-B9AB-DCB96191CEF6}" type="parTrans" cxnId="{F4E266E4-353D-45C9-8781-CB8F9A7599BF}">
      <dgm:prSet/>
      <dgm:spPr/>
      <dgm:t>
        <a:bodyPr/>
        <a:lstStyle/>
        <a:p>
          <a:endParaRPr lang="en-US"/>
        </a:p>
      </dgm:t>
    </dgm:pt>
    <dgm:pt modelId="{7502AAE4-0C99-4588-881A-C2722C4341F8}" type="sibTrans" cxnId="{F4E266E4-353D-45C9-8781-CB8F9A7599BF}">
      <dgm:prSet/>
      <dgm:spPr/>
      <dgm:t>
        <a:bodyPr/>
        <a:lstStyle/>
        <a:p>
          <a:pPr>
            <a:lnSpc>
              <a:spcPct val="100000"/>
            </a:lnSpc>
            <a:defRPr b="1"/>
          </a:pPr>
          <a:endParaRPr lang="en-US"/>
        </a:p>
      </dgm:t>
    </dgm:pt>
    <dgm:pt modelId="{9E8289AB-E76A-49DE-BAEE-F3F27AD9977D}">
      <dgm:prSet/>
      <dgm:spPr/>
      <dgm:t>
        <a:bodyPr/>
        <a:lstStyle/>
        <a:p>
          <a:pPr>
            <a:lnSpc>
              <a:spcPct val="100000"/>
            </a:lnSpc>
          </a:pPr>
          <a:r>
            <a:rPr lang="en-US"/>
            <a:t>The platform ensures secure handling and protection of sensitive population data through advanced technology.</a:t>
          </a:r>
        </a:p>
      </dgm:t>
    </dgm:pt>
    <dgm:pt modelId="{C78E0499-534B-42FE-AED7-867B40426F2E}" type="parTrans" cxnId="{FE9E4803-54EB-44E2-AE61-CEC5DA7D1C74}">
      <dgm:prSet/>
      <dgm:spPr/>
      <dgm:t>
        <a:bodyPr/>
        <a:lstStyle/>
        <a:p>
          <a:endParaRPr lang="en-US"/>
        </a:p>
      </dgm:t>
    </dgm:pt>
    <dgm:pt modelId="{5674F722-D353-4834-8657-705522C9B88C}" type="sibTrans" cxnId="{FE9E4803-54EB-44E2-AE61-CEC5DA7D1C74}">
      <dgm:prSet/>
      <dgm:spPr/>
      <dgm:t>
        <a:bodyPr/>
        <a:lstStyle/>
        <a:p>
          <a:endParaRPr lang="en-US"/>
        </a:p>
      </dgm:t>
    </dgm:pt>
    <dgm:pt modelId="{805422AB-A1EB-4B82-8273-734D2C90CA55}">
      <dgm:prSet/>
      <dgm:spPr/>
      <dgm:t>
        <a:bodyPr/>
        <a:lstStyle/>
        <a:p>
          <a:pPr>
            <a:lnSpc>
              <a:spcPct val="100000"/>
            </a:lnSpc>
            <a:defRPr b="1"/>
          </a:pPr>
          <a:r>
            <a:rPr lang="en-US"/>
            <a:t>Supporting National Goals</a:t>
          </a:r>
        </a:p>
      </dgm:t>
    </dgm:pt>
    <dgm:pt modelId="{F9156273-155B-455B-BD96-39F59A17ED28}" type="parTrans" cxnId="{5EC5A206-9656-4B73-868E-D370A02BE14D}">
      <dgm:prSet/>
      <dgm:spPr/>
      <dgm:t>
        <a:bodyPr/>
        <a:lstStyle/>
        <a:p>
          <a:endParaRPr lang="en-US"/>
        </a:p>
      </dgm:t>
    </dgm:pt>
    <dgm:pt modelId="{692A872B-A206-4ADC-834C-910130B1A8C3}" type="sibTrans" cxnId="{5EC5A206-9656-4B73-868E-D370A02BE14D}">
      <dgm:prSet/>
      <dgm:spPr/>
      <dgm:t>
        <a:bodyPr/>
        <a:lstStyle/>
        <a:p>
          <a:endParaRPr lang="en-US"/>
        </a:p>
      </dgm:t>
    </dgm:pt>
    <dgm:pt modelId="{6E7C41B1-C492-4C6D-9316-A062192080C2}">
      <dgm:prSet/>
      <dgm:spPr/>
      <dgm:t>
        <a:bodyPr/>
        <a:lstStyle/>
        <a:p>
          <a:pPr>
            <a:lnSpc>
              <a:spcPct val="100000"/>
            </a:lnSpc>
          </a:pPr>
          <a:r>
            <a:rPr lang="en-US"/>
            <a:t>Improved population data administration supports Cambodia's broader national development and planning objectives.</a:t>
          </a:r>
        </a:p>
      </dgm:t>
    </dgm:pt>
    <dgm:pt modelId="{D0F1BED1-E70C-49F6-89F2-5D1D055B981E}" type="parTrans" cxnId="{F697089C-DE68-457F-A398-E7ED6FC514A0}">
      <dgm:prSet/>
      <dgm:spPr/>
      <dgm:t>
        <a:bodyPr/>
        <a:lstStyle/>
        <a:p>
          <a:endParaRPr lang="en-US"/>
        </a:p>
      </dgm:t>
    </dgm:pt>
    <dgm:pt modelId="{6F48EDFB-5BD7-4136-900C-48608B41F2B7}" type="sibTrans" cxnId="{F697089C-DE68-457F-A398-E7ED6FC514A0}">
      <dgm:prSet/>
      <dgm:spPr/>
      <dgm:t>
        <a:bodyPr/>
        <a:lstStyle/>
        <a:p>
          <a:endParaRPr lang="en-US"/>
        </a:p>
      </dgm:t>
    </dgm:pt>
    <dgm:pt modelId="{A7D0ECA2-F271-40CB-8B9C-045B0AA5DF70}" type="pres">
      <dgm:prSet presAssocID="{F752DC1B-1AC1-4E19-AF16-0ED90A828F0E}" presName="Name0" presStyleCnt="0">
        <dgm:presLayoutVars>
          <dgm:dir/>
          <dgm:resizeHandles val="exact"/>
        </dgm:presLayoutVars>
      </dgm:prSet>
      <dgm:spPr/>
    </dgm:pt>
    <dgm:pt modelId="{E6F267D8-AE10-42DB-8FE7-4F5076A22FE7}" type="pres">
      <dgm:prSet presAssocID="{5C85543F-3FF8-4603-A63A-AC4822DBCB0B}" presName="compNode" presStyleCnt="0"/>
      <dgm:spPr/>
    </dgm:pt>
    <dgm:pt modelId="{5A91A2F5-6BCF-4C9B-AB3F-06E06383F41C}" type="pres">
      <dgm:prSet presAssocID="{5C85543F-3FF8-4603-A63A-AC4822DBCB0B}" presName="pictRect" presStyleLbl="revTx" presStyleIdx="0" presStyleCnt="6">
        <dgm:presLayoutVars>
          <dgm:chMax val="0"/>
          <dgm:bulletEnabled/>
        </dgm:presLayoutVars>
      </dgm:prSet>
      <dgm:spPr/>
    </dgm:pt>
    <dgm:pt modelId="{C387E0F7-F851-47D7-8DB8-495EA034A52F}" type="pres">
      <dgm:prSet presAssocID="{5C85543F-3FF8-4603-A63A-AC4822DBCB0B}" presName="textRect" presStyleLbl="revTx" presStyleIdx="1" presStyleCnt="6">
        <dgm:presLayoutVars>
          <dgm:bulletEnabled/>
        </dgm:presLayoutVars>
      </dgm:prSet>
      <dgm:spPr/>
    </dgm:pt>
    <dgm:pt modelId="{16B614E6-7439-4953-85C6-50BB620910DE}" type="pres">
      <dgm:prSet presAssocID="{EC76B45C-10CD-4931-BBA3-761DE869EF94}" presName="sibTrans" presStyleLbl="sibTrans2D1" presStyleIdx="0" presStyleCnt="0"/>
      <dgm:spPr/>
    </dgm:pt>
    <dgm:pt modelId="{1DAA833A-0A59-41D4-A6F8-9F7635115A4F}" type="pres">
      <dgm:prSet presAssocID="{3FAF0880-A84B-4FB8-95A9-26A3BBCD2128}" presName="compNode" presStyleCnt="0"/>
      <dgm:spPr/>
    </dgm:pt>
    <dgm:pt modelId="{892BB193-1383-4B1C-80BA-2076ECF931EF}" type="pres">
      <dgm:prSet presAssocID="{3FAF0880-A84B-4FB8-95A9-26A3BBCD2128}" presName="pictRect" presStyleLbl="revTx" presStyleIdx="2" presStyleCnt="6">
        <dgm:presLayoutVars>
          <dgm:chMax val="0"/>
          <dgm:bulletEnabled/>
        </dgm:presLayoutVars>
      </dgm:prSet>
      <dgm:spPr/>
    </dgm:pt>
    <dgm:pt modelId="{5482F357-FBBE-469A-9778-3E605D4FA384}" type="pres">
      <dgm:prSet presAssocID="{3FAF0880-A84B-4FB8-95A9-26A3BBCD2128}" presName="textRect" presStyleLbl="revTx" presStyleIdx="3" presStyleCnt="6">
        <dgm:presLayoutVars>
          <dgm:bulletEnabled/>
        </dgm:presLayoutVars>
      </dgm:prSet>
      <dgm:spPr/>
    </dgm:pt>
    <dgm:pt modelId="{07584F0C-C37C-47A9-AD28-1DA8AE3BC02F}" type="pres">
      <dgm:prSet presAssocID="{7502AAE4-0C99-4588-881A-C2722C4341F8}" presName="sibTrans" presStyleLbl="sibTrans2D1" presStyleIdx="0" presStyleCnt="0"/>
      <dgm:spPr/>
    </dgm:pt>
    <dgm:pt modelId="{213961EA-876B-4954-AC2D-B60D66529C65}" type="pres">
      <dgm:prSet presAssocID="{805422AB-A1EB-4B82-8273-734D2C90CA55}" presName="compNode" presStyleCnt="0"/>
      <dgm:spPr/>
    </dgm:pt>
    <dgm:pt modelId="{07F8B788-CD4E-4828-A2C5-9080408F6A6A}" type="pres">
      <dgm:prSet presAssocID="{805422AB-A1EB-4B82-8273-734D2C90CA55}" presName="pictRect" presStyleLbl="revTx" presStyleIdx="4" presStyleCnt="6">
        <dgm:presLayoutVars>
          <dgm:chMax val="0"/>
          <dgm:bulletEnabled/>
        </dgm:presLayoutVars>
      </dgm:prSet>
      <dgm:spPr/>
    </dgm:pt>
    <dgm:pt modelId="{CD50CDB7-A4E9-4AC6-98FF-D44330EBA015}" type="pres">
      <dgm:prSet presAssocID="{805422AB-A1EB-4B82-8273-734D2C90CA55}" presName="textRect" presStyleLbl="revTx" presStyleIdx="5" presStyleCnt="6">
        <dgm:presLayoutVars>
          <dgm:bulletEnabled/>
        </dgm:presLayoutVars>
      </dgm:prSet>
      <dgm:spPr/>
    </dgm:pt>
  </dgm:ptLst>
  <dgm:cxnLst>
    <dgm:cxn modelId="{FE9E4803-54EB-44E2-AE61-CEC5DA7D1C74}" srcId="{3FAF0880-A84B-4FB8-95A9-26A3BBCD2128}" destId="{9E8289AB-E76A-49DE-BAEE-F3F27AD9977D}" srcOrd="0" destOrd="0" parTransId="{C78E0499-534B-42FE-AED7-867B40426F2E}" sibTransId="{5674F722-D353-4834-8657-705522C9B88C}"/>
    <dgm:cxn modelId="{5EC5A206-9656-4B73-868E-D370A02BE14D}" srcId="{F752DC1B-1AC1-4E19-AF16-0ED90A828F0E}" destId="{805422AB-A1EB-4B82-8273-734D2C90CA55}" srcOrd="2" destOrd="0" parTransId="{F9156273-155B-455B-BD96-39F59A17ED28}" sibTransId="{692A872B-A206-4ADC-834C-910130B1A8C3}"/>
    <dgm:cxn modelId="{4EEBCD1C-AD48-4A4D-914E-1A29A41B9E11}" type="presOf" srcId="{3FAF0880-A84B-4FB8-95A9-26A3BBCD2128}" destId="{892BB193-1383-4B1C-80BA-2076ECF931EF}" srcOrd="0" destOrd="0" presId="urn:microsoft.com/office/officeart/2024/3/layout/hArchList1"/>
    <dgm:cxn modelId="{4EECBA2B-E38E-4909-8AF7-1F35EDCB77CC}" type="presOf" srcId="{7502AAE4-0C99-4588-881A-C2722C4341F8}" destId="{07584F0C-C37C-47A9-AD28-1DA8AE3BC02F}" srcOrd="0" destOrd="0" presId="urn:microsoft.com/office/officeart/2024/3/layout/hArchList1"/>
    <dgm:cxn modelId="{C622E14D-D9FB-46C9-A538-8C80978AC9F8}" type="presOf" srcId="{6E7C41B1-C492-4C6D-9316-A062192080C2}" destId="{CD50CDB7-A4E9-4AC6-98FF-D44330EBA015}" srcOrd="0" destOrd="0" presId="urn:microsoft.com/office/officeart/2024/3/layout/hArchList1"/>
    <dgm:cxn modelId="{E1E03D58-F318-43ED-BD12-8E25963F9300}" type="presOf" srcId="{EC76B45C-10CD-4931-BBA3-761DE869EF94}" destId="{16B614E6-7439-4953-85C6-50BB620910DE}" srcOrd="0" destOrd="0" presId="urn:microsoft.com/office/officeart/2024/3/layout/hArchList1"/>
    <dgm:cxn modelId="{47730B7F-3CAC-4872-B380-B186711DB36E}" type="presOf" srcId="{805422AB-A1EB-4B82-8273-734D2C90CA55}" destId="{07F8B788-CD4E-4828-A2C5-9080408F6A6A}" srcOrd="0" destOrd="0" presId="urn:microsoft.com/office/officeart/2024/3/layout/hArchList1"/>
    <dgm:cxn modelId="{F9DE4680-0A91-474F-9626-A6AD4F48783B}" srcId="{5C85543F-3FF8-4603-A63A-AC4822DBCB0B}" destId="{2FC5A197-E9E1-4B63-9604-42935EC84D58}" srcOrd="0" destOrd="0" parTransId="{E645DDA3-6DC4-4C53-AF0F-033DC1C7C45E}" sibTransId="{ED215634-41FB-474F-A37D-BB812C6155CC}"/>
    <dgm:cxn modelId="{F697089C-DE68-457F-A398-E7ED6FC514A0}" srcId="{805422AB-A1EB-4B82-8273-734D2C90CA55}" destId="{6E7C41B1-C492-4C6D-9316-A062192080C2}" srcOrd="0" destOrd="0" parTransId="{D0F1BED1-E70C-49F6-89F2-5D1D055B981E}" sibTransId="{6F48EDFB-5BD7-4136-900C-48608B41F2B7}"/>
    <dgm:cxn modelId="{C6839E9D-E90B-44C6-8DDA-EB92D8C9CBE8}" type="presOf" srcId="{9E8289AB-E76A-49DE-BAEE-F3F27AD9977D}" destId="{5482F357-FBBE-469A-9778-3E605D4FA384}" srcOrd="0" destOrd="0" presId="urn:microsoft.com/office/officeart/2024/3/layout/hArchList1"/>
    <dgm:cxn modelId="{7F258EA7-5DEC-411A-A9E4-DDCBB224AEE0}" srcId="{F752DC1B-1AC1-4E19-AF16-0ED90A828F0E}" destId="{5C85543F-3FF8-4603-A63A-AC4822DBCB0B}" srcOrd="0" destOrd="0" parTransId="{A8ACF152-C3B1-450F-8CCD-5DB94791ADB1}" sibTransId="{EC76B45C-10CD-4931-BBA3-761DE869EF94}"/>
    <dgm:cxn modelId="{C3D894D9-0D44-4182-96A9-033E855E9C60}" type="presOf" srcId="{2FC5A197-E9E1-4B63-9604-42935EC84D58}" destId="{C387E0F7-F851-47D7-8DB8-495EA034A52F}" srcOrd="0" destOrd="0" presId="urn:microsoft.com/office/officeart/2024/3/layout/hArchList1"/>
    <dgm:cxn modelId="{0A68B6D9-140F-4C2A-92CA-D291E5E5A71A}" type="presOf" srcId="{F752DC1B-1AC1-4E19-AF16-0ED90A828F0E}" destId="{A7D0ECA2-F271-40CB-8B9C-045B0AA5DF70}" srcOrd="0" destOrd="0" presId="urn:microsoft.com/office/officeart/2024/3/layout/hArchList1"/>
    <dgm:cxn modelId="{F4E266E4-353D-45C9-8781-CB8F9A7599BF}" srcId="{F752DC1B-1AC1-4E19-AF16-0ED90A828F0E}" destId="{3FAF0880-A84B-4FB8-95A9-26A3BBCD2128}" srcOrd="1" destOrd="0" parTransId="{48136757-FB31-4A71-B9AB-DCB96191CEF6}" sibTransId="{7502AAE4-0C99-4588-881A-C2722C4341F8}"/>
    <dgm:cxn modelId="{33EF8BF9-3CB1-4E45-AC94-12A80E6333D9}" type="presOf" srcId="{5C85543F-3FF8-4603-A63A-AC4822DBCB0B}" destId="{5A91A2F5-6BCF-4C9B-AB3F-06E06383F41C}" srcOrd="0" destOrd="0" presId="urn:microsoft.com/office/officeart/2024/3/layout/hArchList1"/>
    <dgm:cxn modelId="{7EDBCA58-B0F9-4DB5-8DCA-CF19DD6DA49B}" type="presParOf" srcId="{A7D0ECA2-F271-40CB-8B9C-045B0AA5DF70}" destId="{E6F267D8-AE10-42DB-8FE7-4F5076A22FE7}" srcOrd="0" destOrd="0" presId="urn:microsoft.com/office/officeart/2024/3/layout/hArchList1"/>
    <dgm:cxn modelId="{4D270D49-9974-4B30-A361-D52365612721}" type="presParOf" srcId="{E6F267D8-AE10-42DB-8FE7-4F5076A22FE7}" destId="{5A91A2F5-6BCF-4C9B-AB3F-06E06383F41C}" srcOrd="0" destOrd="0" presId="urn:microsoft.com/office/officeart/2024/3/layout/hArchList1"/>
    <dgm:cxn modelId="{8AF12EDA-67DA-4B48-98C3-842F2B8EC37A}" type="presParOf" srcId="{E6F267D8-AE10-42DB-8FE7-4F5076A22FE7}" destId="{C387E0F7-F851-47D7-8DB8-495EA034A52F}" srcOrd="1" destOrd="0" presId="urn:microsoft.com/office/officeart/2024/3/layout/hArchList1"/>
    <dgm:cxn modelId="{906D2CD2-F5C2-48FE-8B0A-A77A91EA0948}" type="presParOf" srcId="{A7D0ECA2-F271-40CB-8B9C-045B0AA5DF70}" destId="{16B614E6-7439-4953-85C6-50BB620910DE}" srcOrd="1" destOrd="0" presId="urn:microsoft.com/office/officeart/2024/3/layout/hArchList1"/>
    <dgm:cxn modelId="{83223432-7906-4ECD-B383-553BF62E35DC}" type="presParOf" srcId="{A7D0ECA2-F271-40CB-8B9C-045B0AA5DF70}" destId="{1DAA833A-0A59-41D4-A6F8-9F7635115A4F}" srcOrd="2" destOrd="0" presId="urn:microsoft.com/office/officeart/2024/3/layout/hArchList1"/>
    <dgm:cxn modelId="{629D3340-039D-411B-B245-362F9D42C29A}" type="presParOf" srcId="{1DAA833A-0A59-41D4-A6F8-9F7635115A4F}" destId="{892BB193-1383-4B1C-80BA-2076ECF931EF}" srcOrd="0" destOrd="0" presId="urn:microsoft.com/office/officeart/2024/3/layout/hArchList1"/>
    <dgm:cxn modelId="{5F9648FF-6618-4939-A0EB-7B92F43DB009}" type="presParOf" srcId="{1DAA833A-0A59-41D4-A6F8-9F7635115A4F}" destId="{5482F357-FBBE-469A-9778-3E605D4FA384}" srcOrd="1" destOrd="0" presId="urn:microsoft.com/office/officeart/2024/3/layout/hArchList1"/>
    <dgm:cxn modelId="{8C5A45D6-08FF-4127-80FD-213082DE7AB7}" type="presParOf" srcId="{A7D0ECA2-F271-40CB-8B9C-045B0AA5DF70}" destId="{07584F0C-C37C-47A9-AD28-1DA8AE3BC02F}" srcOrd="3" destOrd="0" presId="urn:microsoft.com/office/officeart/2024/3/layout/hArchList1"/>
    <dgm:cxn modelId="{95BDB2D2-3DCF-4C70-ADD3-65FC7AC39BEC}" type="presParOf" srcId="{A7D0ECA2-F271-40CB-8B9C-045B0AA5DF70}" destId="{213961EA-876B-4954-AC2D-B60D66529C65}" srcOrd="4" destOrd="0" presId="urn:microsoft.com/office/officeart/2024/3/layout/hArchList1"/>
    <dgm:cxn modelId="{FB7976F2-CD44-49DF-A496-4010EBBC7898}" type="presParOf" srcId="{213961EA-876B-4954-AC2D-B60D66529C65}" destId="{07F8B788-CD4E-4828-A2C5-9080408F6A6A}" srcOrd="0" destOrd="0" presId="urn:microsoft.com/office/officeart/2024/3/layout/hArchList1"/>
    <dgm:cxn modelId="{1D3A3673-C2B6-4436-843D-16FCDC1F4363}" type="presParOf" srcId="{213961EA-876B-4954-AC2D-B60D66529C65}" destId="{CD50CDB7-A4E9-4AC6-98FF-D44330EBA015}"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26B528-55D5-4073-9848-7DF102724CD0}">
      <dsp:nvSpPr>
        <dsp:cNvPr id="0" name=""/>
        <dsp:cNvSpPr/>
      </dsp:nvSpPr>
      <dsp:spPr>
        <a:xfrm>
          <a:off x="0" y="0"/>
          <a:ext cx="1961433" cy="196143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7507" r="25741" b="-3"/>
          <a:stretch/>
        </a:blipFill>
        <a:ln>
          <a:noFill/>
        </a:ln>
        <a:effectLst/>
      </dsp:spPr>
      <dsp:style>
        <a:lnRef idx="0">
          <a:scrgbClr r="0" g="0" b="0"/>
        </a:lnRef>
        <a:fillRef idx="3">
          <a:scrgbClr r="0" g="0" b="0"/>
        </a:fillRef>
        <a:effectRef idx="2">
          <a:scrgbClr r="0" g="0" b="0"/>
        </a:effectRef>
        <a:fontRef idx="minor">
          <a:schemeClr val="lt1"/>
        </a:fontRef>
      </dsp:style>
    </dsp:sp>
    <dsp:sp modelId="{9AC25A46-0C7B-47AD-8F1E-7F5558861E3A}">
      <dsp:nvSpPr>
        <dsp:cNvPr id="0" name=""/>
        <dsp:cNvSpPr/>
      </dsp:nvSpPr>
      <dsp:spPr>
        <a:xfrm>
          <a:off x="2141433" y="0"/>
          <a:ext cx="9782775" cy="428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Streamlining Data Management</a:t>
          </a:r>
        </a:p>
      </dsp:txBody>
      <dsp:txXfrm>
        <a:off x="2141433" y="0"/>
        <a:ext cx="9782775" cy="428453"/>
      </dsp:txXfrm>
    </dsp:sp>
    <dsp:sp modelId="{9F159716-D89F-469E-99D3-03DE92388357}">
      <dsp:nvSpPr>
        <dsp:cNvPr id="0" name=""/>
        <dsp:cNvSpPr/>
      </dsp:nvSpPr>
      <dsp:spPr>
        <a:xfrm>
          <a:off x="2141433" y="428453"/>
          <a:ext cx="9782775" cy="1532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project focuses on modernizing population data management for enhanced efficiency and accuracy.</a:t>
          </a:r>
        </a:p>
      </dsp:txBody>
      <dsp:txXfrm>
        <a:off x="2141433" y="428453"/>
        <a:ext cx="9782775" cy="1532980"/>
      </dsp:txXfrm>
    </dsp:sp>
    <dsp:sp modelId="{E01ED857-DA90-46A7-BD3C-31987C38017C}">
      <dsp:nvSpPr>
        <dsp:cNvPr id="0" name=""/>
        <dsp:cNvSpPr/>
      </dsp:nvSpPr>
      <dsp:spPr>
        <a:xfrm>
          <a:off x="0" y="2118348"/>
          <a:ext cx="1961433" cy="196143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0758" r="22744" b="3"/>
          <a:stretch/>
        </a:blipFill>
        <a:ln>
          <a:noFill/>
        </a:ln>
        <a:effectLst/>
      </dsp:spPr>
      <dsp:style>
        <a:lnRef idx="0">
          <a:scrgbClr r="0" g="0" b="0"/>
        </a:lnRef>
        <a:fillRef idx="3">
          <a:scrgbClr r="0" g="0" b="0"/>
        </a:fillRef>
        <a:effectRef idx="2">
          <a:scrgbClr r="0" g="0" b="0"/>
        </a:effectRef>
        <a:fontRef idx="minor">
          <a:schemeClr val="lt1"/>
        </a:fontRef>
      </dsp:style>
    </dsp:sp>
    <dsp:sp modelId="{4C2D6E16-1316-408B-8DAA-0FA5C1A0FD52}">
      <dsp:nvSpPr>
        <dsp:cNvPr id="0" name=""/>
        <dsp:cNvSpPr/>
      </dsp:nvSpPr>
      <dsp:spPr>
        <a:xfrm>
          <a:off x="2141433" y="2118348"/>
          <a:ext cx="9782775" cy="428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Facilitating Data Entry</a:t>
          </a:r>
        </a:p>
      </dsp:txBody>
      <dsp:txXfrm>
        <a:off x="2141433" y="2118348"/>
        <a:ext cx="9782775" cy="428453"/>
      </dsp:txXfrm>
    </dsp:sp>
    <dsp:sp modelId="{29C150FC-ADBC-4B21-8C81-F2BD11310941}">
      <dsp:nvSpPr>
        <dsp:cNvPr id="0" name=""/>
        <dsp:cNvSpPr/>
      </dsp:nvSpPr>
      <dsp:spPr>
        <a:xfrm>
          <a:off x="2141433" y="2546802"/>
          <a:ext cx="9782775" cy="1532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Facilitating easy and accurate data entry to keep population records up to date.</a:t>
          </a:r>
        </a:p>
      </dsp:txBody>
      <dsp:txXfrm>
        <a:off x="2141433" y="2546802"/>
        <a:ext cx="9782775" cy="1532980"/>
      </dsp:txXfrm>
    </dsp:sp>
    <dsp:sp modelId="{31EFF745-50CC-42A6-9CE6-9106ECE9B006}">
      <dsp:nvSpPr>
        <dsp:cNvPr id="0" name=""/>
        <dsp:cNvSpPr/>
      </dsp:nvSpPr>
      <dsp:spPr>
        <a:xfrm>
          <a:off x="0" y="4236697"/>
          <a:ext cx="1961433" cy="196143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7455" r="15794" b="-3"/>
          <a:stretch/>
        </a:blipFill>
        <a:ln>
          <a:noFill/>
        </a:ln>
        <a:effectLst/>
      </dsp:spPr>
      <dsp:style>
        <a:lnRef idx="0">
          <a:scrgbClr r="0" g="0" b="0"/>
        </a:lnRef>
        <a:fillRef idx="3">
          <a:scrgbClr r="0" g="0" b="0"/>
        </a:fillRef>
        <a:effectRef idx="2">
          <a:scrgbClr r="0" g="0" b="0"/>
        </a:effectRef>
        <a:fontRef idx="minor">
          <a:schemeClr val="lt1"/>
        </a:fontRef>
      </dsp:style>
    </dsp:sp>
    <dsp:sp modelId="{E07DE356-22EB-4C38-8824-A2B47FF97E32}">
      <dsp:nvSpPr>
        <dsp:cNvPr id="0" name=""/>
        <dsp:cNvSpPr/>
      </dsp:nvSpPr>
      <dsp:spPr>
        <a:xfrm>
          <a:off x="2141433" y="4236697"/>
          <a:ext cx="9782775" cy="428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Empowering Local Authorities</a:t>
          </a:r>
        </a:p>
      </dsp:txBody>
      <dsp:txXfrm>
        <a:off x="2141433" y="4236697"/>
        <a:ext cx="9782775" cy="428453"/>
      </dsp:txXfrm>
    </dsp:sp>
    <dsp:sp modelId="{D949031C-32AC-42E6-8E96-9C47D0210401}">
      <dsp:nvSpPr>
        <dsp:cNvPr id="0" name=""/>
        <dsp:cNvSpPr/>
      </dsp:nvSpPr>
      <dsp:spPr>
        <a:xfrm>
          <a:off x="2141433" y="4665151"/>
          <a:ext cx="9782775" cy="1532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Empowering local authorities to use accurate data for effective decision-making at commune levels.</a:t>
          </a:r>
        </a:p>
      </dsp:txBody>
      <dsp:txXfrm>
        <a:off x="2141433" y="4665151"/>
        <a:ext cx="9782775" cy="15329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89BA88-293A-401A-AB84-C1FBEE7C9C75}">
      <dsp:nvSpPr>
        <dsp:cNvPr id="0" name=""/>
        <dsp:cNvSpPr/>
      </dsp:nvSpPr>
      <dsp:spPr>
        <a:xfrm>
          <a:off x="0" y="0"/>
          <a:ext cx="1961433" cy="196143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6493" r="16756" b="-3"/>
          <a:stretch/>
        </a:blipFill>
        <a:ln>
          <a:noFill/>
        </a:ln>
        <a:effectLst/>
      </dsp:spPr>
      <dsp:style>
        <a:lnRef idx="0">
          <a:scrgbClr r="0" g="0" b="0"/>
        </a:lnRef>
        <a:fillRef idx="3">
          <a:scrgbClr r="0" g="0" b="0"/>
        </a:fillRef>
        <a:effectRef idx="2">
          <a:scrgbClr r="0" g="0" b="0"/>
        </a:effectRef>
        <a:fontRef idx="minor">
          <a:schemeClr val="lt1"/>
        </a:fontRef>
      </dsp:style>
    </dsp:sp>
    <dsp:sp modelId="{7012B678-8B66-48D5-A23D-BC2D0558EC37}">
      <dsp:nvSpPr>
        <dsp:cNvPr id="0" name=""/>
        <dsp:cNvSpPr/>
      </dsp:nvSpPr>
      <dsp:spPr>
        <a:xfrm>
          <a:off x="2141433" y="0"/>
          <a:ext cx="9782775" cy="428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Primary User Group</a:t>
          </a:r>
        </a:p>
      </dsp:txBody>
      <dsp:txXfrm>
        <a:off x="2141433" y="0"/>
        <a:ext cx="9782775" cy="428453"/>
      </dsp:txXfrm>
    </dsp:sp>
    <dsp:sp modelId="{7F73B748-EF67-4BE4-A012-8716D999B0C5}">
      <dsp:nvSpPr>
        <dsp:cNvPr id="0" name=""/>
        <dsp:cNvSpPr/>
      </dsp:nvSpPr>
      <dsp:spPr>
        <a:xfrm>
          <a:off x="2141433" y="428453"/>
          <a:ext cx="9782775" cy="1532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Commune-level officials are the main users responsible for managing local population data and administration.</a:t>
          </a:r>
        </a:p>
      </dsp:txBody>
      <dsp:txXfrm>
        <a:off x="2141433" y="428453"/>
        <a:ext cx="9782775" cy="1532980"/>
      </dsp:txXfrm>
    </dsp:sp>
    <dsp:sp modelId="{A88D6726-1D7C-4685-A509-F41B23FCFAFD}">
      <dsp:nvSpPr>
        <dsp:cNvPr id="0" name=""/>
        <dsp:cNvSpPr/>
      </dsp:nvSpPr>
      <dsp:spPr>
        <a:xfrm>
          <a:off x="0" y="2118348"/>
          <a:ext cx="1961433" cy="196143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21087" r="12161" b="-3"/>
          <a:stretch/>
        </a:blipFill>
        <a:ln>
          <a:noFill/>
        </a:ln>
        <a:effectLst/>
      </dsp:spPr>
      <dsp:style>
        <a:lnRef idx="0">
          <a:scrgbClr r="0" g="0" b="0"/>
        </a:lnRef>
        <a:fillRef idx="3">
          <a:scrgbClr r="0" g="0" b="0"/>
        </a:fillRef>
        <a:effectRef idx="2">
          <a:scrgbClr r="0" g="0" b="0"/>
        </a:effectRef>
        <a:fontRef idx="minor">
          <a:schemeClr val="lt1"/>
        </a:fontRef>
      </dsp:style>
    </dsp:sp>
    <dsp:sp modelId="{B29522AB-E07B-495C-8E10-F63D97BC7101}">
      <dsp:nvSpPr>
        <dsp:cNvPr id="0" name=""/>
        <dsp:cNvSpPr/>
      </dsp:nvSpPr>
      <dsp:spPr>
        <a:xfrm>
          <a:off x="2141433" y="2118348"/>
          <a:ext cx="9782775" cy="428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System Usability</a:t>
          </a:r>
        </a:p>
      </dsp:txBody>
      <dsp:txXfrm>
        <a:off x="2141433" y="2118348"/>
        <a:ext cx="9782775" cy="428453"/>
      </dsp:txXfrm>
    </dsp:sp>
    <dsp:sp modelId="{429666B6-697D-4C42-ADDF-601CE0AD9737}">
      <dsp:nvSpPr>
        <dsp:cNvPr id="0" name=""/>
        <dsp:cNvSpPr/>
      </dsp:nvSpPr>
      <dsp:spPr>
        <a:xfrm>
          <a:off x="2141433" y="2546802"/>
          <a:ext cx="9782775" cy="1532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system is designed to fit their specific workflows, improving ease of use and efficiency in daily tasks.</a:t>
          </a:r>
        </a:p>
      </dsp:txBody>
      <dsp:txXfrm>
        <a:off x="2141433" y="2546802"/>
        <a:ext cx="9782775" cy="1532980"/>
      </dsp:txXfrm>
    </dsp:sp>
    <dsp:sp modelId="{22BD677D-77EA-4EFB-ABE8-7C0BA37CA36D}">
      <dsp:nvSpPr>
        <dsp:cNvPr id="0" name=""/>
        <dsp:cNvSpPr/>
      </dsp:nvSpPr>
      <dsp:spPr>
        <a:xfrm>
          <a:off x="0" y="4236697"/>
          <a:ext cx="1961433" cy="196143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9398" r="19100" b="-4"/>
          <a:stretch/>
        </a:blipFill>
        <a:ln>
          <a:noFill/>
        </a:ln>
        <a:effectLst/>
      </dsp:spPr>
      <dsp:style>
        <a:lnRef idx="0">
          <a:scrgbClr r="0" g="0" b="0"/>
        </a:lnRef>
        <a:fillRef idx="3">
          <a:scrgbClr r="0" g="0" b="0"/>
        </a:fillRef>
        <a:effectRef idx="2">
          <a:scrgbClr r="0" g="0" b="0"/>
        </a:effectRef>
        <a:fontRef idx="minor">
          <a:schemeClr val="lt1"/>
        </a:fontRef>
      </dsp:style>
    </dsp:sp>
    <dsp:sp modelId="{341760C7-9C92-429E-9C67-C8A0700B7BD4}">
      <dsp:nvSpPr>
        <dsp:cNvPr id="0" name=""/>
        <dsp:cNvSpPr/>
      </dsp:nvSpPr>
      <dsp:spPr>
        <a:xfrm>
          <a:off x="2141433" y="4236697"/>
          <a:ext cx="9782775" cy="428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Data Accuracy and Governance</a:t>
          </a:r>
        </a:p>
      </dsp:txBody>
      <dsp:txXfrm>
        <a:off x="2141433" y="4236697"/>
        <a:ext cx="9782775" cy="428453"/>
      </dsp:txXfrm>
    </dsp:sp>
    <dsp:sp modelId="{A15488ED-1ABF-4B99-95A9-DEF9C4F3150D}">
      <dsp:nvSpPr>
        <dsp:cNvPr id="0" name=""/>
        <dsp:cNvSpPr/>
      </dsp:nvSpPr>
      <dsp:spPr>
        <a:xfrm>
          <a:off x="2141433" y="4665151"/>
          <a:ext cx="9782775" cy="1532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Enhanced data accuracy supports better decision making and governance at the local level.</a:t>
          </a:r>
        </a:p>
      </dsp:txBody>
      <dsp:txXfrm>
        <a:off x="2141433" y="4665151"/>
        <a:ext cx="9782775" cy="15329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E59456-3E4B-42EA-B0EE-07883A1277B1}">
      <dsp:nvSpPr>
        <dsp:cNvPr id="0" name=""/>
        <dsp:cNvSpPr/>
      </dsp:nvSpPr>
      <dsp:spPr>
        <a:xfrm>
          <a:off x="0" y="0"/>
          <a:ext cx="1961433" cy="196143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5935" r="19066"/>
          <a:stretch/>
        </a:blipFill>
        <a:ln>
          <a:noFill/>
        </a:ln>
        <a:effectLst/>
      </dsp:spPr>
      <dsp:style>
        <a:lnRef idx="0">
          <a:scrgbClr r="0" g="0" b="0"/>
        </a:lnRef>
        <a:fillRef idx="3">
          <a:scrgbClr r="0" g="0" b="0"/>
        </a:fillRef>
        <a:effectRef idx="2">
          <a:scrgbClr r="0" g="0" b="0"/>
        </a:effectRef>
        <a:fontRef idx="minor">
          <a:schemeClr val="lt1"/>
        </a:fontRef>
      </dsp:style>
    </dsp:sp>
    <dsp:sp modelId="{9954CD4C-E272-4253-BBA4-4DD68A5C8306}">
      <dsp:nvSpPr>
        <dsp:cNvPr id="0" name=""/>
        <dsp:cNvSpPr/>
      </dsp:nvSpPr>
      <dsp:spPr>
        <a:xfrm>
          <a:off x="2141433" y="0"/>
          <a:ext cx="9782775" cy="428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Tracking Population Laws</a:t>
          </a:r>
        </a:p>
      </dsp:txBody>
      <dsp:txXfrm>
        <a:off x="2141433" y="0"/>
        <a:ext cx="9782775" cy="428453"/>
      </dsp:txXfrm>
    </dsp:sp>
    <dsp:sp modelId="{B32FCE51-3A91-449E-8B89-7B9C37CD988F}">
      <dsp:nvSpPr>
        <dsp:cNvPr id="0" name=""/>
        <dsp:cNvSpPr/>
      </dsp:nvSpPr>
      <dsp:spPr>
        <a:xfrm>
          <a:off x="2141433" y="428453"/>
          <a:ext cx="9782775" cy="1532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module tracks relevant population laws and regulations to ensure all legal requirements are monitored consistently.</a:t>
          </a:r>
        </a:p>
      </dsp:txBody>
      <dsp:txXfrm>
        <a:off x="2141433" y="428453"/>
        <a:ext cx="9782775" cy="1532980"/>
      </dsp:txXfrm>
    </dsp:sp>
    <dsp:sp modelId="{E9FE66B0-52A6-4B45-83F9-7D0CB4CF31D3}">
      <dsp:nvSpPr>
        <dsp:cNvPr id="0" name=""/>
        <dsp:cNvSpPr/>
      </dsp:nvSpPr>
      <dsp:spPr>
        <a:xfrm>
          <a:off x="0" y="2118348"/>
          <a:ext cx="1961433" cy="196143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8234" r="25015" b="-3"/>
          <a:stretch/>
        </a:blipFill>
        <a:ln>
          <a:noFill/>
        </a:ln>
        <a:effectLst/>
      </dsp:spPr>
      <dsp:style>
        <a:lnRef idx="0">
          <a:scrgbClr r="0" g="0" b="0"/>
        </a:lnRef>
        <a:fillRef idx="3">
          <a:scrgbClr r="0" g="0" b="0"/>
        </a:fillRef>
        <a:effectRef idx="2">
          <a:scrgbClr r="0" g="0" b="0"/>
        </a:effectRef>
        <a:fontRef idx="minor">
          <a:schemeClr val="lt1"/>
        </a:fontRef>
      </dsp:style>
    </dsp:sp>
    <dsp:sp modelId="{DC50F044-EB9B-4BC3-9383-A63F9174D663}">
      <dsp:nvSpPr>
        <dsp:cNvPr id="0" name=""/>
        <dsp:cNvSpPr/>
      </dsp:nvSpPr>
      <dsp:spPr>
        <a:xfrm>
          <a:off x="2141433" y="2118348"/>
          <a:ext cx="9782775" cy="428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Ensuring Compliance</a:t>
          </a:r>
        </a:p>
      </dsp:txBody>
      <dsp:txXfrm>
        <a:off x="2141433" y="2118348"/>
        <a:ext cx="9782775" cy="428453"/>
      </dsp:txXfrm>
    </dsp:sp>
    <dsp:sp modelId="{6EA8DC8D-B65C-43EB-8235-0A6D4B0C71E1}">
      <dsp:nvSpPr>
        <dsp:cNvPr id="0" name=""/>
        <dsp:cNvSpPr/>
      </dsp:nvSpPr>
      <dsp:spPr>
        <a:xfrm>
          <a:off x="2141433" y="2546802"/>
          <a:ext cx="9782775" cy="1532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It facilitates compliance with population legislation by managing updates and aligning with current legal standards.</a:t>
          </a:r>
        </a:p>
      </dsp:txBody>
      <dsp:txXfrm>
        <a:off x="2141433" y="2546802"/>
        <a:ext cx="9782775" cy="1532980"/>
      </dsp:txXfrm>
    </dsp:sp>
    <dsp:sp modelId="{EEA824AA-00B1-4D27-885B-52FFC18543BE}">
      <dsp:nvSpPr>
        <dsp:cNvPr id="0" name=""/>
        <dsp:cNvSpPr/>
      </dsp:nvSpPr>
      <dsp:spPr>
        <a:xfrm>
          <a:off x="0" y="4236697"/>
          <a:ext cx="1961433" cy="196143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5570" r="18927" b="-5"/>
          <a:stretch/>
        </a:blipFill>
        <a:ln>
          <a:noFill/>
        </a:ln>
        <a:effectLst/>
      </dsp:spPr>
      <dsp:style>
        <a:lnRef idx="0">
          <a:scrgbClr r="0" g="0" b="0"/>
        </a:lnRef>
        <a:fillRef idx="3">
          <a:scrgbClr r="0" g="0" b="0"/>
        </a:fillRef>
        <a:effectRef idx="2">
          <a:scrgbClr r="0" g="0" b="0"/>
        </a:effectRef>
        <a:fontRef idx="minor">
          <a:schemeClr val="lt1"/>
        </a:fontRef>
      </dsp:style>
    </dsp:sp>
    <dsp:sp modelId="{A8E4C4B7-D707-4450-B4B6-67C24750DC1E}">
      <dsp:nvSpPr>
        <dsp:cNvPr id="0" name=""/>
        <dsp:cNvSpPr/>
      </dsp:nvSpPr>
      <dsp:spPr>
        <a:xfrm>
          <a:off x="2141433" y="4236697"/>
          <a:ext cx="9782775" cy="428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Legislation Updates</a:t>
          </a:r>
        </a:p>
      </dsp:txBody>
      <dsp:txXfrm>
        <a:off x="2141433" y="4236697"/>
        <a:ext cx="9782775" cy="428453"/>
      </dsp:txXfrm>
    </dsp:sp>
    <dsp:sp modelId="{F7B4D0DA-5CC2-4224-9698-4A5F6EB41D9E}">
      <dsp:nvSpPr>
        <dsp:cNvPr id="0" name=""/>
        <dsp:cNvSpPr/>
      </dsp:nvSpPr>
      <dsp:spPr>
        <a:xfrm>
          <a:off x="2141433" y="4665151"/>
          <a:ext cx="9782775" cy="1532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system supports seamless updates to legislation affecting population data management to keep information current.</a:t>
          </a:r>
        </a:p>
      </dsp:txBody>
      <dsp:txXfrm>
        <a:off x="2141433" y="4665151"/>
        <a:ext cx="9782775" cy="15329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60D957-1236-4C37-83F2-19D1465F3829}">
      <dsp:nvSpPr>
        <dsp:cNvPr id="0" name=""/>
        <dsp:cNvSpPr/>
      </dsp:nvSpPr>
      <dsp:spPr>
        <a:xfrm>
          <a:off x="0" y="0"/>
          <a:ext cx="1961433" cy="196143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26574" r="6674" b="-3"/>
          <a:stretch/>
        </a:blipFill>
        <a:ln>
          <a:noFill/>
        </a:ln>
        <a:effectLst/>
      </dsp:spPr>
      <dsp:style>
        <a:lnRef idx="0">
          <a:scrgbClr r="0" g="0" b="0"/>
        </a:lnRef>
        <a:fillRef idx="3">
          <a:scrgbClr r="0" g="0" b="0"/>
        </a:fillRef>
        <a:effectRef idx="2">
          <a:scrgbClr r="0" g="0" b="0"/>
        </a:effectRef>
        <a:fontRef idx="minor">
          <a:schemeClr val="lt1"/>
        </a:fontRef>
      </dsp:style>
    </dsp:sp>
    <dsp:sp modelId="{17C83CFD-D82E-44F5-8B1D-89088E3F2F32}">
      <dsp:nvSpPr>
        <dsp:cNvPr id="0" name=""/>
        <dsp:cNvSpPr/>
      </dsp:nvSpPr>
      <dsp:spPr>
        <a:xfrm>
          <a:off x="2141433" y="0"/>
          <a:ext cx="9782775" cy="428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Family Unit Data Management</a:t>
          </a:r>
        </a:p>
      </dsp:txBody>
      <dsp:txXfrm>
        <a:off x="2141433" y="0"/>
        <a:ext cx="9782775" cy="428453"/>
      </dsp:txXfrm>
    </dsp:sp>
    <dsp:sp modelId="{7CD8162E-6289-41B6-9B4A-66E2136F405D}">
      <dsp:nvSpPr>
        <dsp:cNvPr id="0" name=""/>
        <dsp:cNvSpPr/>
      </dsp:nvSpPr>
      <dsp:spPr>
        <a:xfrm>
          <a:off x="2141433" y="428453"/>
          <a:ext cx="9782775" cy="1532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Modules facilitate detailed management of family unit information for accurate household records.</a:t>
          </a:r>
        </a:p>
      </dsp:txBody>
      <dsp:txXfrm>
        <a:off x="2141433" y="428453"/>
        <a:ext cx="9782775" cy="1532980"/>
      </dsp:txXfrm>
    </dsp:sp>
    <dsp:sp modelId="{74E82180-8861-44EA-999D-F76AED608D1F}">
      <dsp:nvSpPr>
        <dsp:cNvPr id="0" name=""/>
        <dsp:cNvSpPr/>
      </dsp:nvSpPr>
      <dsp:spPr>
        <a:xfrm>
          <a:off x="0" y="2118348"/>
          <a:ext cx="1961433" cy="196143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2029" r="21219" b="-3"/>
          <a:stretch/>
        </a:blipFill>
        <a:ln>
          <a:noFill/>
        </a:ln>
        <a:effectLst/>
      </dsp:spPr>
      <dsp:style>
        <a:lnRef idx="0">
          <a:scrgbClr r="0" g="0" b="0"/>
        </a:lnRef>
        <a:fillRef idx="3">
          <a:scrgbClr r="0" g="0" b="0"/>
        </a:fillRef>
        <a:effectRef idx="2">
          <a:scrgbClr r="0" g="0" b="0"/>
        </a:effectRef>
        <a:fontRef idx="minor">
          <a:schemeClr val="lt1"/>
        </a:fontRef>
      </dsp:style>
    </dsp:sp>
    <dsp:sp modelId="{A834E0FE-1926-4A18-A2F5-746E2003CCB2}">
      <dsp:nvSpPr>
        <dsp:cNvPr id="0" name=""/>
        <dsp:cNvSpPr/>
      </dsp:nvSpPr>
      <dsp:spPr>
        <a:xfrm>
          <a:off x="2141433" y="2118348"/>
          <a:ext cx="9782775" cy="428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Residential Card Issuance</a:t>
          </a:r>
        </a:p>
      </dsp:txBody>
      <dsp:txXfrm>
        <a:off x="2141433" y="2118348"/>
        <a:ext cx="9782775" cy="428453"/>
      </dsp:txXfrm>
    </dsp:sp>
    <dsp:sp modelId="{8CAC19F6-6D4F-4833-A513-DC9B6B8EC3CF}">
      <dsp:nvSpPr>
        <dsp:cNvPr id="0" name=""/>
        <dsp:cNvSpPr/>
      </dsp:nvSpPr>
      <dsp:spPr>
        <a:xfrm>
          <a:off x="2141433" y="2546802"/>
          <a:ext cx="9782775" cy="1532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Modules handle issuance and tracking of residential cards ensuring organized identification at local levels.</a:t>
          </a:r>
        </a:p>
      </dsp:txBody>
      <dsp:txXfrm>
        <a:off x="2141433" y="2546802"/>
        <a:ext cx="9782775" cy="1532980"/>
      </dsp:txXfrm>
    </dsp:sp>
    <dsp:sp modelId="{9D835630-4DDB-43AA-86F1-F6A83990848F}">
      <dsp:nvSpPr>
        <dsp:cNvPr id="0" name=""/>
        <dsp:cNvSpPr/>
      </dsp:nvSpPr>
      <dsp:spPr>
        <a:xfrm>
          <a:off x="0" y="4236697"/>
          <a:ext cx="1961433" cy="196143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4727" r="10271" b="-2"/>
          <a:stretch/>
        </a:blipFill>
        <a:ln>
          <a:noFill/>
        </a:ln>
        <a:effectLst/>
      </dsp:spPr>
      <dsp:style>
        <a:lnRef idx="0">
          <a:scrgbClr r="0" g="0" b="0"/>
        </a:lnRef>
        <a:fillRef idx="3">
          <a:scrgbClr r="0" g="0" b="0"/>
        </a:fillRef>
        <a:effectRef idx="2">
          <a:scrgbClr r="0" g="0" b="0"/>
        </a:effectRef>
        <a:fontRef idx="minor">
          <a:schemeClr val="lt1"/>
        </a:fontRef>
      </dsp:style>
    </dsp:sp>
    <dsp:sp modelId="{84A8C11B-539C-4B54-A0BC-66E991DEDF1F}">
      <dsp:nvSpPr>
        <dsp:cNvPr id="0" name=""/>
        <dsp:cNvSpPr/>
      </dsp:nvSpPr>
      <dsp:spPr>
        <a:xfrm>
          <a:off x="2141433" y="4236697"/>
          <a:ext cx="9782775" cy="428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Commune Level Organization</a:t>
          </a:r>
        </a:p>
      </dsp:txBody>
      <dsp:txXfrm>
        <a:off x="2141433" y="4236697"/>
        <a:ext cx="9782775" cy="428453"/>
      </dsp:txXfrm>
    </dsp:sp>
    <dsp:sp modelId="{7F0AFB0C-E84E-4E40-85A0-FB755926E15D}">
      <dsp:nvSpPr>
        <dsp:cNvPr id="0" name=""/>
        <dsp:cNvSpPr/>
      </dsp:nvSpPr>
      <dsp:spPr>
        <a:xfrm>
          <a:off x="2141433" y="4665151"/>
          <a:ext cx="9782775" cy="1532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These systems support accurate and systematic household record-keeping at the commune administrative level.</a:t>
          </a:r>
        </a:p>
      </dsp:txBody>
      <dsp:txXfrm>
        <a:off x="2141433" y="4665151"/>
        <a:ext cx="9782775" cy="15329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0C6E42-34CD-4E93-A967-EDB8FF9FFCB0}">
      <dsp:nvSpPr>
        <dsp:cNvPr id="0" name=""/>
        <dsp:cNvSpPr/>
      </dsp:nvSpPr>
      <dsp:spPr>
        <a:xfrm>
          <a:off x="0" y="0"/>
          <a:ext cx="1961433" cy="196143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r="9" b="9"/>
          <a:stretch/>
        </a:blipFill>
        <a:ln>
          <a:noFill/>
        </a:ln>
        <a:effectLst/>
      </dsp:spPr>
      <dsp:style>
        <a:lnRef idx="0">
          <a:scrgbClr r="0" g="0" b="0"/>
        </a:lnRef>
        <a:fillRef idx="3">
          <a:scrgbClr r="0" g="0" b="0"/>
        </a:fillRef>
        <a:effectRef idx="2">
          <a:scrgbClr r="0" g="0" b="0"/>
        </a:effectRef>
        <a:fontRef idx="minor">
          <a:schemeClr val="lt1"/>
        </a:fontRef>
      </dsp:style>
    </dsp:sp>
    <dsp:sp modelId="{A26A9EBB-C5A9-491C-BD59-5FA4DAED4D86}">
      <dsp:nvSpPr>
        <dsp:cNvPr id="0" name=""/>
        <dsp:cNvSpPr/>
      </dsp:nvSpPr>
      <dsp:spPr>
        <a:xfrm>
          <a:off x="2141433" y="0"/>
          <a:ext cx="9782775" cy="428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Reducing Data Redundancy</a:t>
          </a:r>
        </a:p>
      </dsp:txBody>
      <dsp:txXfrm>
        <a:off x="2141433" y="0"/>
        <a:ext cx="9782775" cy="428453"/>
      </dsp:txXfrm>
    </dsp:sp>
    <dsp:sp modelId="{EBBDB2BA-A52A-43F5-B1B9-41859D0421E2}">
      <dsp:nvSpPr>
        <dsp:cNvPr id="0" name=""/>
        <dsp:cNvSpPr/>
      </dsp:nvSpPr>
      <dsp:spPr>
        <a:xfrm>
          <a:off x="2141433" y="428453"/>
          <a:ext cx="9782775" cy="1532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Normalization minimizes duplicate data, optimizing storage and improving database efficiency.</a:t>
          </a:r>
        </a:p>
      </dsp:txBody>
      <dsp:txXfrm>
        <a:off x="2141433" y="428453"/>
        <a:ext cx="9782775" cy="1532980"/>
      </dsp:txXfrm>
    </dsp:sp>
    <dsp:sp modelId="{0A03D195-5807-4B20-9C48-AA087DC861FD}">
      <dsp:nvSpPr>
        <dsp:cNvPr id="0" name=""/>
        <dsp:cNvSpPr/>
      </dsp:nvSpPr>
      <dsp:spPr>
        <a:xfrm>
          <a:off x="0" y="2118348"/>
          <a:ext cx="1961433" cy="196143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2905" r="40842" b="-6"/>
          <a:stretch/>
        </a:blipFill>
        <a:ln>
          <a:noFill/>
        </a:ln>
        <a:effectLst/>
      </dsp:spPr>
      <dsp:style>
        <a:lnRef idx="0">
          <a:scrgbClr r="0" g="0" b="0"/>
        </a:lnRef>
        <a:fillRef idx="3">
          <a:scrgbClr r="0" g="0" b="0"/>
        </a:fillRef>
        <a:effectRef idx="2">
          <a:scrgbClr r="0" g="0" b="0"/>
        </a:effectRef>
        <a:fontRef idx="minor">
          <a:schemeClr val="lt1"/>
        </a:fontRef>
      </dsp:style>
    </dsp:sp>
    <dsp:sp modelId="{09C3187E-7D0B-4D0D-95EC-DB0E7E2C7111}">
      <dsp:nvSpPr>
        <dsp:cNvPr id="0" name=""/>
        <dsp:cNvSpPr/>
      </dsp:nvSpPr>
      <dsp:spPr>
        <a:xfrm>
          <a:off x="2141433" y="2118348"/>
          <a:ext cx="9782775" cy="428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Ensuring Data Consistency</a:t>
          </a:r>
        </a:p>
      </dsp:txBody>
      <dsp:txXfrm>
        <a:off x="2141433" y="2118348"/>
        <a:ext cx="9782775" cy="428453"/>
      </dsp:txXfrm>
    </dsp:sp>
    <dsp:sp modelId="{792A8E10-DA78-4161-87C7-FE7E2D7D763D}">
      <dsp:nvSpPr>
        <dsp:cNvPr id="0" name=""/>
        <dsp:cNvSpPr/>
      </dsp:nvSpPr>
      <dsp:spPr>
        <a:xfrm>
          <a:off x="2141433" y="2546802"/>
          <a:ext cx="9782775" cy="1532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Normalization maintains data accuracy and uniformity across the database tables.</a:t>
          </a:r>
        </a:p>
      </dsp:txBody>
      <dsp:txXfrm>
        <a:off x="2141433" y="2546802"/>
        <a:ext cx="9782775" cy="1532980"/>
      </dsp:txXfrm>
    </dsp:sp>
    <dsp:sp modelId="{E830EDFA-6495-4BDE-903C-069002F6E62F}">
      <dsp:nvSpPr>
        <dsp:cNvPr id="0" name=""/>
        <dsp:cNvSpPr/>
      </dsp:nvSpPr>
      <dsp:spPr>
        <a:xfrm>
          <a:off x="0" y="4236697"/>
          <a:ext cx="1961433" cy="196143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3900" r="2350"/>
          <a:stretch/>
        </a:blipFill>
        <a:ln>
          <a:noFill/>
        </a:ln>
        <a:effectLst/>
      </dsp:spPr>
      <dsp:style>
        <a:lnRef idx="0">
          <a:scrgbClr r="0" g="0" b="0"/>
        </a:lnRef>
        <a:fillRef idx="3">
          <a:scrgbClr r="0" g="0" b="0"/>
        </a:fillRef>
        <a:effectRef idx="2">
          <a:scrgbClr r="0" g="0" b="0"/>
        </a:effectRef>
        <a:fontRef idx="minor">
          <a:schemeClr val="lt1"/>
        </a:fontRef>
      </dsp:style>
    </dsp:sp>
    <dsp:sp modelId="{995CD05E-C397-4F46-9C5F-EBD65689DB7D}">
      <dsp:nvSpPr>
        <dsp:cNvPr id="0" name=""/>
        <dsp:cNvSpPr/>
      </dsp:nvSpPr>
      <dsp:spPr>
        <a:xfrm>
          <a:off x="2141433" y="4236697"/>
          <a:ext cx="9782775" cy="428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Securing Data Reliability</a:t>
          </a:r>
        </a:p>
      </dsp:txBody>
      <dsp:txXfrm>
        <a:off x="2141433" y="4236697"/>
        <a:ext cx="9782775" cy="428453"/>
      </dsp:txXfrm>
    </dsp:sp>
    <dsp:sp modelId="{6FFAC514-805A-4C38-B5AB-BD12E2D9916D}">
      <dsp:nvSpPr>
        <dsp:cNvPr id="0" name=""/>
        <dsp:cNvSpPr/>
      </dsp:nvSpPr>
      <dsp:spPr>
        <a:xfrm>
          <a:off x="2141433" y="4665151"/>
          <a:ext cx="9782775" cy="1532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Normalization processes support reliable data retrieval and trustworthy information management.</a:t>
          </a:r>
        </a:p>
      </dsp:txBody>
      <dsp:txXfrm>
        <a:off x="2141433" y="4665151"/>
        <a:ext cx="9782775" cy="15329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883A69-5ED0-4A39-88E4-3781C39B0508}">
      <dsp:nvSpPr>
        <dsp:cNvPr id="0" name=""/>
        <dsp:cNvSpPr/>
      </dsp:nvSpPr>
      <dsp:spPr>
        <a:xfrm>
          <a:off x="0" y="0"/>
          <a:ext cx="1961433" cy="196143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2308" r="20940" b="-3"/>
          <a:stretch/>
        </a:blipFill>
        <a:ln>
          <a:noFill/>
        </a:ln>
        <a:effectLst/>
      </dsp:spPr>
      <dsp:style>
        <a:lnRef idx="0">
          <a:scrgbClr r="0" g="0" b="0"/>
        </a:lnRef>
        <a:fillRef idx="3">
          <a:scrgbClr r="0" g="0" b="0"/>
        </a:fillRef>
        <a:effectRef idx="2">
          <a:scrgbClr r="0" g="0" b="0"/>
        </a:effectRef>
        <a:fontRef idx="minor">
          <a:schemeClr val="lt1"/>
        </a:fontRef>
      </dsp:style>
    </dsp:sp>
    <dsp:sp modelId="{7EBA79A9-98A8-492C-AED8-D18AC7F27A1B}">
      <dsp:nvSpPr>
        <dsp:cNvPr id="0" name=""/>
        <dsp:cNvSpPr/>
      </dsp:nvSpPr>
      <dsp:spPr>
        <a:xfrm>
          <a:off x="2141433" y="0"/>
          <a:ext cx="9782775" cy="428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Data Encryption</a:t>
          </a:r>
        </a:p>
      </dsp:txBody>
      <dsp:txXfrm>
        <a:off x="2141433" y="0"/>
        <a:ext cx="9782775" cy="428453"/>
      </dsp:txXfrm>
    </dsp:sp>
    <dsp:sp modelId="{73BB6896-A27C-4908-9099-10C542EC9C39}">
      <dsp:nvSpPr>
        <dsp:cNvPr id="0" name=""/>
        <dsp:cNvSpPr/>
      </dsp:nvSpPr>
      <dsp:spPr>
        <a:xfrm>
          <a:off x="2141433" y="428453"/>
          <a:ext cx="9782775" cy="1532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Data encryption secures sensitive population data by converting it into unreadable formats to unauthorized users.</a:t>
          </a:r>
        </a:p>
      </dsp:txBody>
      <dsp:txXfrm>
        <a:off x="2141433" y="428453"/>
        <a:ext cx="9782775" cy="1532980"/>
      </dsp:txXfrm>
    </dsp:sp>
    <dsp:sp modelId="{C1AF6D89-F214-4D32-827E-D57F47591193}">
      <dsp:nvSpPr>
        <dsp:cNvPr id="0" name=""/>
        <dsp:cNvSpPr/>
      </dsp:nvSpPr>
      <dsp:spPr>
        <a:xfrm>
          <a:off x="0" y="2118348"/>
          <a:ext cx="1961433" cy="196143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7324" r="12675" b="-2"/>
          <a:stretch/>
        </a:blipFill>
        <a:ln>
          <a:noFill/>
        </a:ln>
        <a:effectLst/>
      </dsp:spPr>
      <dsp:style>
        <a:lnRef idx="0">
          <a:scrgbClr r="0" g="0" b="0"/>
        </a:lnRef>
        <a:fillRef idx="3">
          <a:scrgbClr r="0" g="0" b="0"/>
        </a:fillRef>
        <a:effectRef idx="2">
          <a:scrgbClr r="0" g="0" b="0"/>
        </a:effectRef>
        <a:fontRef idx="minor">
          <a:schemeClr val="lt1"/>
        </a:fontRef>
      </dsp:style>
    </dsp:sp>
    <dsp:sp modelId="{9390E8A3-6C30-45AB-B720-6862F680D7DB}">
      <dsp:nvSpPr>
        <dsp:cNvPr id="0" name=""/>
        <dsp:cNvSpPr/>
      </dsp:nvSpPr>
      <dsp:spPr>
        <a:xfrm>
          <a:off x="2141433" y="2118348"/>
          <a:ext cx="9782775" cy="428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Authentication Protocols</a:t>
          </a:r>
        </a:p>
      </dsp:txBody>
      <dsp:txXfrm>
        <a:off x="2141433" y="2118348"/>
        <a:ext cx="9782775" cy="428453"/>
      </dsp:txXfrm>
    </dsp:sp>
    <dsp:sp modelId="{A33D1610-A676-4E21-950E-08CE5F60F948}">
      <dsp:nvSpPr>
        <dsp:cNvPr id="0" name=""/>
        <dsp:cNvSpPr/>
      </dsp:nvSpPr>
      <dsp:spPr>
        <a:xfrm>
          <a:off x="2141433" y="2546802"/>
          <a:ext cx="9782775" cy="1532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Authentication protocols verify user identities to prevent unauthorized access to protected information.</a:t>
          </a:r>
        </a:p>
      </dsp:txBody>
      <dsp:txXfrm>
        <a:off x="2141433" y="2546802"/>
        <a:ext cx="9782775" cy="1532980"/>
      </dsp:txXfrm>
    </dsp:sp>
    <dsp:sp modelId="{8032FDBA-0D0F-429A-A9B1-3922F42AAC7A}">
      <dsp:nvSpPr>
        <dsp:cNvPr id="0" name=""/>
        <dsp:cNvSpPr/>
      </dsp:nvSpPr>
      <dsp:spPr>
        <a:xfrm>
          <a:off x="0" y="4236697"/>
          <a:ext cx="1961433" cy="196143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5478" r="19019" b="-5"/>
          <a:stretch/>
        </a:blipFill>
        <a:ln>
          <a:noFill/>
        </a:ln>
        <a:effectLst/>
      </dsp:spPr>
      <dsp:style>
        <a:lnRef idx="0">
          <a:scrgbClr r="0" g="0" b="0"/>
        </a:lnRef>
        <a:fillRef idx="3">
          <a:scrgbClr r="0" g="0" b="0"/>
        </a:fillRef>
        <a:effectRef idx="2">
          <a:scrgbClr r="0" g="0" b="0"/>
        </a:effectRef>
        <a:fontRef idx="minor">
          <a:schemeClr val="lt1"/>
        </a:fontRef>
      </dsp:style>
    </dsp:sp>
    <dsp:sp modelId="{D0A556F6-1EEC-4562-AA47-96ED426B3F9F}">
      <dsp:nvSpPr>
        <dsp:cNvPr id="0" name=""/>
        <dsp:cNvSpPr/>
      </dsp:nvSpPr>
      <dsp:spPr>
        <a:xfrm>
          <a:off x="2141433" y="4236697"/>
          <a:ext cx="9782775" cy="428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Audit Logging</a:t>
          </a:r>
        </a:p>
      </dsp:txBody>
      <dsp:txXfrm>
        <a:off x="2141433" y="4236697"/>
        <a:ext cx="9782775" cy="428453"/>
      </dsp:txXfrm>
    </dsp:sp>
    <dsp:sp modelId="{8C280F5E-0AC2-4ABA-B846-1A0E4C0C5130}">
      <dsp:nvSpPr>
        <dsp:cNvPr id="0" name=""/>
        <dsp:cNvSpPr/>
      </dsp:nvSpPr>
      <dsp:spPr>
        <a:xfrm>
          <a:off x="2141433" y="4665151"/>
          <a:ext cx="9782775" cy="1532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Audit logging tracks system activities to monitor security events and ensure data integrity.</a:t>
          </a:r>
        </a:p>
      </dsp:txBody>
      <dsp:txXfrm>
        <a:off x="2141433" y="4665151"/>
        <a:ext cx="9782775" cy="15329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3830F4-FEBB-45B6-8ECB-7E0EEA61415D}">
      <dsp:nvSpPr>
        <dsp:cNvPr id="0" name=""/>
        <dsp:cNvSpPr/>
      </dsp:nvSpPr>
      <dsp:spPr>
        <a:xfrm>
          <a:off x="0" y="0"/>
          <a:ext cx="1961433" cy="196143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9150" r="13102" b="2"/>
          <a:stretch/>
        </a:blipFill>
        <a:ln>
          <a:noFill/>
        </a:ln>
        <a:effectLst/>
      </dsp:spPr>
      <dsp:style>
        <a:lnRef idx="0">
          <a:scrgbClr r="0" g="0" b="0"/>
        </a:lnRef>
        <a:fillRef idx="3">
          <a:scrgbClr r="0" g="0" b="0"/>
        </a:fillRef>
        <a:effectRef idx="2">
          <a:scrgbClr r="0" g="0" b="0"/>
        </a:effectRef>
        <a:fontRef idx="minor">
          <a:schemeClr val="lt1"/>
        </a:fontRef>
      </dsp:style>
    </dsp:sp>
    <dsp:sp modelId="{EF6FE617-26AB-4D72-A494-33F7A6021BBA}">
      <dsp:nvSpPr>
        <dsp:cNvPr id="0" name=""/>
        <dsp:cNvSpPr/>
      </dsp:nvSpPr>
      <dsp:spPr>
        <a:xfrm>
          <a:off x="2141433" y="0"/>
          <a:ext cx="9782775" cy="428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Charts for Data Presentation</a:t>
          </a:r>
        </a:p>
      </dsp:txBody>
      <dsp:txXfrm>
        <a:off x="2141433" y="0"/>
        <a:ext cx="9782775" cy="428453"/>
      </dsp:txXfrm>
    </dsp:sp>
    <dsp:sp modelId="{963BB770-4833-4B3E-AD0D-D7942D13513F}">
      <dsp:nvSpPr>
        <dsp:cNvPr id="0" name=""/>
        <dsp:cNvSpPr/>
      </dsp:nvSpPr>
      <dsp:spPr>
        <a:xfrm>
          <a:off x="2141433" y="428453"/>
          <a:ext cx="9782775" cy="1532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Charts help to visually display data trends and comparisons effectively for better understanding.</a:t>
          </a:r>
        </a:p>
      </dsp:txBody>
      <dsp:txXfrm>
        <a:off x="2141433" y="428453"/>
        <a:ext cx="9782775" cy="1532980"/>
      </dsp:txXfrm>
    </dsp:sp>
    <dsp:sp modelId="{8AEF6D7D-10F5-4587-BCCE-E83261F6A780}">
      <dsp:nvSpPr>
        <dsp:cNvPr id="0" name=""/>
        <dsp:cNvSpPr/>
      </dsp:nvSpPr>
      <dsp:spPr>
        <a:xfrm>
          <a:off x="0" y="2118348"/>
          <a:ext cx="1961433" cy="196143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9330" r="23918" b="-3"/>
          <a:stretch/>
        </a:blipFill>
        <a:ln>
          <a:noFill/>
        </a:ln>
        <a:effectLst/>
      </dsp:spPr>
      <dsp:style>
        <a:lnRef idx="0">
          <a:scrgbClr r="0" g="0" b="0"/>
        </a:lnRef>
        <a:fillRef idx="3">
          <a:scrgbClr r="0" g="0" b="0"/>
        </a:fillRef>
        <a:effectRef idx="2">
          <a:scrgbClr r="0" g="0" b="0"/>
        </a:effectRef>
        <a:fontRef idx="minor">
          <a:schemeClr val="lt1"/>
        </a:fontRef>
      </dsp:style>
    </dsp:sp>
    <dsp:sp modelId="{BF9BE22F-5CF4-4254-B014-08CA80EFF996}">
      <dsp:nvSpPr>
        <dsp:cNvPr id="0" name=""/>
        <dsp:cNvSpPr/>
      </dsp:nvSpPr>
      <dsp:spPr>
        <a:xfrm>
          <a:off x="2141433" y="2118348"/>
          <a:ext cx="9782775" cy="428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Graphs for Analysis</a:t>
          </a:r>
        </a:p>
      </dsp:txBody>
      <dsp:txXfrm>
        <a:off x="2141433" y="2118348"/>
        <a:ext cx="9782775" cy="428453"/>
      </dsp:txXfrm>
    </dsp:sp>
    <dsp:sp modelId="{F6E87A16-60CA-4574-A8B8-617044E9B95B}">
      <dsp:nvSpPr>
        <dsp:cNvPr id="0" name=""/>
        <dsp:cNvSpPr/>
      </dsp:nvSpPr>
      <dsp:spPr>
        <a:xfrm>
          <a:off x="2141433" y="2546802"/>
          <a:ext cx="9782775" cy="1532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Graphs are used to illustrate relationships and patterns in complex datasets clearly.</a:t>
          </a:r>
        </a:p>
      </dsp:txBody>
      <dsp:txXfrm>
        <a:off x="2141433" y="2546802"/>
        <a:ext cx="9782775" cy="1532980"/>
      </dsp:txXfrm>
    </dsp:sp>
    <dsp:sp modelId="{B9D5530F-CE74-4F2A-BE02-2D6C652BDD44}">
      <dsp:nvSpPr>
        <dsp:cNvPr id="0" name=""/>
        <dsp:cNvSpPr/>
      </dsp:nvSpPr>
      <dsp:spPr>
        <a:xfrm>
          <a:off x="0" y="4236697"/>
          <a:ext cx="1961433" cy="196143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22733" r="21014" b="-6"/>
          <a:stretch/>
        </a:blipFill>
        <a:ln>
          <a:noFill/>
        </a:ln>
        <a:effectLst/>
      </dsp:spPr>
      <dsp:style>
        <a:lnRef idx="0">
          <a:scrgbClr r="0" g="0" b="0"/>
        </a:lnRef>
        <a:fillRef idx="3">
          <a:scrgbClr r="0" g="0" b="0"/>
        </a:fillRef>
        <a:effectRef idx="2">
          <a:scrgbClr r="0" g="0" b="0"/>
        </a:effectRef>
        <a:fontRef idx="minor">
          <a:schemeClr val="lt1"/>
        </a:fontRef>
      </dsp:style>
    </dsp:sp>
    <dsp:sp modelId="{38CD1F07-EF7B-44F6-B4C8-DDEF7B5F85F1}">
      <dsp:nvSpPr>
        <dsp:cNvPr id="0" name=""/>
        <dsp:cNvSpPr/>
      </dsp:nvSpPr>
      <dsp:spPr>
        <a:xfrm>
          <a:off x="2141433" y="4236697"/>
          <a:ext cx="9782775" cy="428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Maps for Spatial Data</a:t>
          </a:r>
        </a:p>
      </dsp:txBody>
      <dsp:txXfrm>
        <a:off x="2141433" y="4236697"/>
        <a:ext cx="9782775" cy="428453"/>
      </dsp:txXfrm>
    </dsp:sp>
    <dsp:sp modelId="{008E97C1-9682-4B69-81B3-E505639F7C16}">
      <dsp:nvSpPr>
        <dsp:cNvPr id="0" name=""/>
        <dsp:cNvSpPr/>
      </dsp:nvSpPr>
      <dsp:spPr>
        <a:xfrm>
          <a:off x="2141433" y="4665151"/>
          <a:ext cx="9782775" cy="1532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Maps visualize geographical distribution of data, aiding in spatial analysis and interpretation.</a:t>
          </a:r>
        </a:p>
      </dsp:txBody>
      <dsp:txXfrm>
        <a:off x="2141433" y="4665151"/>
        <a:ext cx="9782775" cy="153298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91A2F5-6BCF-4C9B-AB3F-06E06383F41C}">
      <dsp:nvSpPr>
        <dsp:cNvPr id="0" name=""/>
        <dsp:cNvSpPr/>
      </dsp:nvSpPr>
      <dsp:spPr>
        <a:xfrm>
          <a:off x="0" y="0"/>
          <a:ext cx="2303145" cy="9212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Empowering Commune Authorities</a:t>
          </a:r>
        </a:p>
      </dsp:txBody>
      <dsp:txXfrm>
        <a:off x="0" y="0"/>
        <a:ext cx="2303145" cy="921258"/>
      </dsp:txXfrm>
    </dsp:sp>
    <dsp:sp modelId="{C387E0F7-F851-47D7-8DB8-495EA034A52F}">
      <dsp:nvSpPr>
        <dsp:cNvPr id="0" name=""/>
        <dsp:cNvSpPr/>
      </dsp:nvSpPr>
      <dsp:spPr>
        <a:xfrm>
          <a:off x="0" y="921258"/>
          <a:ext cx="2303145" cy="13098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system equips local authorities in Cambodia with tools to manage population data effectively and efficiently.</a:t>
          </a:r>
        </a:p>
      </dsp:txBody>
      <dsp:txXfrm>
        <a:off x="0" y="921258"/>
        <a:ext cx="2303145" cy="1309877"/>
      </dsp:txXfrm>
    </dsp:sp>
    <dsp:sp modelId="{892BB193-1383-4B1C-80BA-2076ECF931EF}">
      <dsp:nvSpPr>
        <dsp:cNvPr id="0" name=""/>
        <dsp:cNvSpPr/>
      </dsp:nvSpPr>
      <dsp:spPr>
        <a:xfrm>
          <a:off x="2533459" y="0"/>
          <a:ext cx="2303145" cy="9212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Secure Data Management</a:t>
          </a:r>
        </a:p>
      </dsp:txBody>
      <dsp:txXfrm>
        <a:off x="2533459" y="0"/>
        <a:ext cx="2303145" cy="921258"/>
      </dsp:txXfrm>
    </dsp:sp>
    <dsp:sp modelId="{5482F357-FBBE-469A-9778-3E605D4FA384}">
      <dsp:nvSpPr>
        <dsp:cNvPr id="0" name=""/>
        <dsp:cNvSpPr/>
      </dsp:nvSpPr>
      <dsp:spPr>
        <a:xfrm>
          <a:off x="2533459" y="921258"/>
          <a:ext cx="2303145" cy="13098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platform ensures secure handling and protection of sensitive population data through advanced technology.</a:t>
          </a:r>
        </a:p>
      </dsp:txBody>
      <dsp:txXfrm>
        <a:off x="2533459" y="921258"/>
        <a:ext cx="2303145" cy="1309877"/>
      </dsp:txXfrm>
    </dsp:sp>
    <dsp:sp modelId="{07F8B788-CD4E-4828-A2C5-9080408F6A6A}">
      <dsp:nvSpPr>
        <dsp:cNvPr id="0" name=""/>
        <dsp:cNvSpPr/>
      </dsp:nvSpPr>
      <dsp:spPr>
        <a:xfrm>
          <a:off x="5066919" y="0"/>
          <a:ext cx="2303145" cy="9212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Supporting National Goals</a:t>
          </a:r>
        </a:p>
      </dsp:txBody>
      <dsp:txXfrm>
        <a:off x="5066919" y="0"/>
        <a:ext cx="2303145" cy="921258"/>
      </dsp:txXfrm>
    </dsp:sp>
    <dsp:sp modelId="{CD50CDB7-A4E9-4AC6-98FF-D44330EBA015}">
      <dsp:nvSpPr>
        <dsp:cNvPr id="0" name=""/>
        <dsp:cNvSpPr/>
      </dsp:nvSpPr>
      <dsp:spPr>
        <a:xfrm>
          <a:off x="5066919" y="921258"/>
          <a:ext cx="2303145" cy="13098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Improved population data administration supports Cambodia's broader national development and planning objectives.</a:t>
          </a:r>
        </a:p>
      </dsp:txBody>
      <dsp:txXfrm>
        <a:off x="5066919" y="921258"/>
        <a:ext cx="2303145" cy="1309877"/>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63A89C-AF3B-42FA-AEBA-669903CF49CE}" type="datetimeFigureOut">
              <a:rPr lang="en-US" smtClean="0"/>
              <a:t>9/15/2025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0BF71B-16FF-4BAD-A4D6-0C7D2690C92B}" type="slidenum">
              <a:rPr lang="en-US" smtClean="0"/>
              <a:t>‹#›</a:t>
            </a:fld>
            <a:endParaRPr lang="en-US"/>
          </a:p>
        </p:txBody>
      </p:sp>
    </p:spTree>
    <p:extLst>
      <p:ext uri="{BB962C8B-B14F-4D97-AF65-F5344CB8AC3E}">
        <p14:creationId xmlns:p14="http://schemas.microsoft.com/office/powerpoint/2010/main" val="2520245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This presentation introduces the Population Management System website project for Cambodia, designed to enhance data administration at the commune level. We will explore the project's objectives, key features, technology stack, architecture, and deployment strategies.
</a:t>
            </a:r>
          </a:p>
        </p:txBody>
      </p:sp>
      <p:sp>
        <p:nvSpPr>
          <p:cNvPr id="4" name="Slide Number Placeholder 3"/>
          <p:cNvSpPr>
            <a:spLocks noGrp="1"/>
          </p:cNvSpPr>
          <p:nvPr>
            <p:ph type="sldNum" sz="quarter" idx="5"/>
          </p:nvPr>
        </p:nvSpPr>
        <p:spPr/>
        <p:txBody>
          <a:bodyPr/>
          <a:lstStyle/>
          <a:p>
            <a:fld id="{069EA319-7A42-4395-9F15-667673DA834A}" type="slidenum">
              <a:rPr lang="en-US" smtClean="0"/>
              <a:t>1</a:t>
            </a:fld>
            <a:endParaRPr lang="en-US"/>
          </a:p>
        </p:txBody>
      </p:sp>
    </p:spTree>
    <p:extLst>
      <p:ext uri="{BB962C8B-B14F-4D97-AF65-F5344CB8AC3E}">
        <p14:creationId xmlns:p14="http://schemas.microsoft.com/office/powerpoint/2010/main" val="2334368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Supports the issuance and management of national SIM identity cards and the accurate registration of deaths to maintain up-to-date population records.
Image source: Microsoft 365 content library
</a:t>
            </a:r>
          </a:p>
        </p:txBody>
      </p:sp>
      <p:sp>
        <p:nvSpPr>
          <p:cNvPr id="4" name="Slide Number Placeholder 3"/>
          <p:cNvSpPr>
            <a:spLocks noGrp="1"/>
          </p:cNvSpPr>
          <p:nvPr>
            <p:ph type="sldNum" sz="quarter" idx="5"/>
          </p:nvPr>
        </p:nvSpPr>
        <p:spPr/>
        <p:txBody>
          <a:bodyPr/>
          <a:lstStyle/>
          <a:p>
            <a:fld id="{069EA319-7A42-4395-9F15-667673DA834A}" type="slidenum">
              <a:rPr lang="en-US" smtClean="0"/>
              <a:t>10</a:t>
            </a:fld>
            <a:endParaRPr lang="en-US"/>
          </a:p>
        </p:txBody>
      </p:sp>
    </p:spTree>
    <p:extLst>
      <p:ext uri="{BB962C8B-B14F-4D97-AF65-F5344CB8AC3E}">
        <p14:creationId xmlns:p14="http://schemas.microsoft.com/office/powerpoint/2010/main" val="1458741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Ensures seamless data exchange and synchronization with the National Committee for Sub-National Democratic Development's communal database, enhancing data consistency and reliability.
Image source: Microsoft 365 content library
</a:t>
            </a:r>
          </a:p>
        </p:txBody>
      </p:sp>
      <p:sp>
        <p:nvSpPr>
          <p:cNvPr id="4" name="Slide Number Placeholder 3"/>
          <p:cNvSpPr>
            <a:spLocks noGrp="1"/>
          </p:cNvSpPr>
          <p:nvPr>
            <p:ph type="sldNum" sz="quarter" idx="5"/>
          </p:nvPr>
        </p:nvSpPr>
        <p:spPr/>
        <p:txBody>
          <a:bodyPr/>
          <a:lstStyle/>
          <a:p>
            <a:fld id="{069EA319-7A42-4395-9F15-667673DA834A}" type="slidenum">
              <a:rPr lang="en-US" smtClean="0"/>
              <a:t>11</a:t>
            </a:fld>
            <a:endParaRPr lang="en-US"/>
          </a:p>
        </p:txBody>
      </p:sp>
    </p:spTree>
    <p:extLst>
      <p:ext uri="{BB962C8B-B14F-4D97-AF65-F5344CB8AC3E}">
        <p14:creationId xmlns:p14="http://schemas.microsoft.com/office/powerpoint/2010/main" val="4193177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section covers the technologies used for building the frontend, backend, and databases, highlighting the modern tools chosen to ensure robustness, scalability, and ease of maintenance.</a:t>
            </a:r>
          </a:p>
        </p:txBody>
      </p:sp>
      <p:sp>
        <p:nvSpPr>
          <p:cNvPr id="4" name="Slide Number Placeholder 3"/>
          <p:cNvSpPr>
            <a:spLocks noGrp="1"/>
          </p:cNvSpPr>
          <p:nvPr>
            <p:ph type="sldNum" sz="quarter" idx="5"/>
          </p:nvPr>
        </p:nvSpPr>
        <p:spPr/>
        <p:txBody>
          <a:bodyPr/>
          <a:lstStyle/>
          <a:p>
            <a:fld id="{069EA319-7A42-4395-9F15-667673DA834A}" type="slidenum">
              <a:rPr lang="en-US" smtClean="0"/>
              <a:t>12</a:t>
            </a:fld>
            <a:endParaRPr lang="en-US"/>
          </a:p>
        </p:txBody>
      </p:sp>
    </p:spTree>
    <p:extLst>
      <p:ext uri="{BB962C8B-B14F-4D97-AF65-F5344CB8AC3E}">
        <p14:creationId xmlns:p14="http://schemas.microsoft.com/office/powerpoint/2010/main" val="3903978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The frontend is built using Next.js and React with TSX for type safety, styled with Shadcn UI components and Tailwind CSS for rapid and responsive UI development.
Image source: Microsoft 365 content library
</a:t>
            </a:r>
          </a:p>
        </p:txBody>
      </p:sp>
      <p:sp>
        <p:nvSpPr>
          <p:cNvPr id="4" name="Slide Number Placeholder 3"/>
          <p:cNvSpPr>
            <a:spLocks noGrp="1"/>
          </p:cNvSpPr>
          <p:nvPr>
            <p:ph type="sldNum" sz="quarter" idx="5"/>
          </p:nvPr>
        </p:nvSpPr>
        <p:spPr/>
        <p:txBody>
          <a:bodyPr/>
          <a:lstStyle/>
          <a:p>
            <a:fld id="{069EA319-7A42-4395-9F15-667673DA834A}" type="slidenum">
              <a:rPr lang="en-US" smtClean="0"/>
              <a:t>13</a:t>
            </a:fld>
            <a:endParaRPr lang="en-US"/>
          </a:p>
        </p:txBody>
      </p:sp>
    </p:spTree>
    <p:extLst>
      <p:ext uri="{BB962C8B-B14F-4D97-AF65-F5344CB8AC3E}">
        <p14:creationId xmlns:p14="http://schemas.microsoft.com/office/powerpoint/2010/main" val="4110460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The backend incorporates Node.js with TSX for modern server-side logic, legacy PHP 4.x components for existing integrations, and Python 3.12.7 for specialized processing tasks.
Image source: Microsoft 365 content library
</a:t>
            </a:r>
          </a:p>
        </p:txBody>
      </p:sp>
      <p:sp>
        <p:nvSpPr>
          <p:cNvPr id="4" name="Slide Number Placeholder 3"/>
          <p:cNvSpPr>
            <a:spLocks noGrp="1"/>
          </p:cNvSpPr>
          <p:nvPr>
            <p:ph type="sldNum" sz="quarter" idx="5"/>
          </p:nvPr>
        </p:nvSpPr>
        <p:spPr/>
        <p:txBody>
          <a:bodyPr/>
          <a:lstStyle/>
          <a:p>
            <a:fld id="{069EA319-7A42-4395-9F15-667673DA834A}" type="slidenum">
              <a:rPr lang="en-US" smtClean="0"/>
              <a:t>14</a:t>
            </a:fld>
            <a:endParaRPr lang="en-US"/>
          </a:p>
        </p:txBody>
      </p:sp>
    </p:spTree>
    <p:extLst>
      <p:ext uri="{BB962C8B-B14F-4D97-AF65-F5344CB8AC3E}">
        <p14:creationId xmlns:p14="http://schemas.microsoft.com/office/powerpoint/2010/main" val="3949373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Multiple databases are utilized, including MySQL and PostgreSQL for relational data storage, and MongoDB for flexible document storage, ensuring optimized data management.
Image source: Microsoft 365 content library
</a:t>
            </a:r>
          </a:p>
        </p:txBody>
      </p:sp>
      <p:sp>
        <p:nvSpPr>
          <p:cNvPr id="4" name="Slide Number Placeholder 3"/>
          <p:cNvSpPr>
            <a:spLocks noGrp="1"/>
          </p:cNvSpPr>
          <p:nvPr>
            <p:ph type="sldNum" sz="quarter" idx="5"/>
          </p:nvPr>
        </p:nvSpPr>
        <p:spPr/>
        <p:txBody>
          <a:bodyPr/>
          <a:lstStyle/>
          <a:p>
            <a:fld id="{069EA319-7A42-4395-9F15-667673DA834A}" type="slidenum">
              <a:rPr lang="en-US" smtClean="0"/>
              <a:t>15</a:t>
            </a:fld>
            <a:endParaRPr lang="en-US"/>
          </a:p>
        </p:txBody>
      </p:sp>
    </p:spTree>
    <p:extLst>
      <p:ext uri="{BB962C8B-B14F-4D97-AF65-F5344CB8AC3E}">
        <p14:creationId xmlns:p14="http://schemas.microsoft.com/office/powerpoint/2010/main" val="2643746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section explains the overall system design, including diagrams, module interactions, data flows, and integration points with external systems to deliver a cohesive solution.</a:t>
            </a:r>
          </a:p>
        </p:txBody>
      </p:sp>
      <p:sp>
        <p:nvSpPr>
          <p:cNvPr id="4" name="Slide Number Placeholder 3"/>
          <p:cNvSpPr>
            <a:spLocks noGrp="1"/>
          </p:cNvSpPr>
          <p:nvPr>
            <p:ph type="sldNum" sz="quarter" idx="5"/>
          </p:nvPr>
        </p:nvSpPr>
        <p:spPr/>
        <p:txBody>
          <a:bodyPr/>
          <a:lstStyle/>
          <a:p>
            <a:fld id="{069EA319-7A42-4395-9F15-667673DA834A}" type="slidenum">
              <a:rPr lang="en-US" smtClean="0"/>
              <a:t>16</a:t>
            </a:fld>
            <a:endParaRPr lang="en-US"/>
          </a:p>
        </p:txBody>
      </p:sp>
    </p:spTree>
    <p:extLst>
      <p:ext uri="{BB962C8B-B14F-4D97-AF65-F5344CB8AC3E}">
        <p14:creationId xmlns:p14="http://schemas.microsoft.com/office/powerpoint/2010/main" val="32824268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Provides a visual representation of system components and their relationships, illustrating how data and control flow between frontend, backend, databases, and external systems.
Image source: Microsoft 365 content library
</a:t>
            </a:r>
          </a:p>
        </p:txBody>
      </p:sp>
      <p:sp>
        <p:nvSpPr>
          <p:cNvPr id="4" name="Slide Number Placeholder 3"/>
          <p:cNvSpPr>
            <a:spLocks noGrp="1"/>
          </p:cNvSpPr>
          <p:nvPr>
            <p:ph type="sldNum" sz="quarter" idx="5"/>
          </p:nvPr>
        </p:nvSpPr>
        <p:spPr/>
        <p:txBody>
          <a:bodyPr/>
          <a:lstStyle/>
          <a:p>
            <a:fld id="{069EA319-7A42-4395-9F15-667673DA834A}" type="slidenum">
              <a:rPr lang="en-US" smtClean="0"/>
              <a:t>17</a:t>
            </a:fld>
            <a:endParaRPr lang="en-US"/>
          </a:p>
        </p:txBody>
      </p:sp>
    </p:spTree>
    <p:extLst>
      <p:ext uri="{BB962C8B-B14F-4D97-AF65-F5344CB8AC3E}">
        <p14:creationId xmlns:p14="http://schemas.microsoft.com/office/powerpoint/2010/main" val="19076386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Details how different modules communicate internally and the sequence of data processing steps to maintain integrity and responsiveness.
Image source: Microsoft 365 content library
</a:t>
            </a:r>
          </a:p>
        </p:txBody>
      </p:sp>
      <p:sp>
        <p:nvSpPr>
          <p:cNvPr id="4" name="Slide Number Placeholder 3"/>
          <p:cNvSpPr>
            <a:spLocks noGrp="1"/>
          </p:cNvSpPr>
          <p:nvPr>
            <p:ph type="sldNum" sz="quarter" idx="5"/>
          </p:nvPr>
        </p:nvSpPr>
        <p:spPr/>
        <p:txBody>
          <a:bodyPr/>
          <a:lstStyle/>
          <a:p>
            <a:fld id="{069EA319-7A42-4395-9F15-667673DA834A}" type="slidenum">
              <a:rPr lang="en-US" smtClean="0"/>
              <a:t>18</a:t>
            </a:fld>
            <a:endParaRPr lang="en-US"/>
          </a:p>
        </p:txBody>
      </p:sp>
    </p:spTree>
    <p:extLst>
      <p:ext uri="{BB962C8B-B14F-4D97-AF65-F5344CB8AC3E}">
        <p14:creationId xmlns:p14="http://schemas.microsoft.com/office/powerpoint/2010/main" val="15104531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Describes interfaces and APIs enabling communication with third-party systems like the NCDD communal database to ensure synchronized and up-to-date population data.
Image source: Microsoft 365 content library
</a:t>
            </a:r>
          </a:p>
        </p:txBody>
      </p:sp>
      <p:sp>
        <p:nvSpPr>
          <p:cNvPr id="4" name="Slide Number Placeholder 3"/>
          <p:cNvSpPr>
            <a:spLocks noGrp="1"/>
          </p:cNvSpPr>
          <p:nvPr>
            <p:ph type="sldNum" sz="quarter" idx="5"/>
          </p:nvPr>
        </p:nvSpPr>
        <p:spPr/>
        <p:txBody>
          <a:bodyPr/>
          <a:lstStyle/>
          <a:p>
            <a:fld id="{069EA319-7A42-4395-9F15-667673DA834A}" type="slidenum">
              <a:rPr lang="en-US" smtClean="0"/>
              <a:t>19</a:t>
            </a:fld>
            <a:endParaRPr lang="en-US"/>
          </a:p>
        </p:txBody>
      </p:sp>
    </p:spTree>
    <p:extLst>
      <p:ext uri="{BB962C8B-B14F-4D97-AF65-F5344CB8AC3E}">
        <p14:creationId xmlns:p14="http://schemas.microsoft.com/office/powerpoint/2010/main" val="2721500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cover an overview of the project, its key modules, the technology stack used, the system architecture, database design, folder structures, security models, reporting tools, and deployment strategies.</a:t>
            </a:r>
          </a:p>
        </p:txBody>
      </p:sp>
      <p:sp>
        <p:nvSpPr>
          <p:cNvPr id="4" name="Slide Number Placeholder 3"/>
          <p:cNvSpPr>
            <a:spLocks noGrp="1"/>
          </p:cNvSpPr>
          <p:nvPr>
            <p:ph type="sldNum" sz="quarter" idx="5"/>
          </p:nvPr>
        </p:nvSpPr>
        <p:spPr/>
        <p:txBody>
          <a:bodyPr/>
          <a:lstStyle/>
          <a:p>
            <a:fld id="{069EA319-7A42-4395-9F15-667673DA834A}" type="slidenum">
              <a:rPr lang="en-US" smtClean="0"/>
              <a:t>2</a:t>
            </a:fld>
            <a:endParaRPr lang="en-US"/>
          </a:p>
        </p:txBody>
      </p:sp>
    </p:spTree>
    <p:extLst>
      <p:ext uri="{BB962C8B-B14F-4D97-AF65-F5344CB8AC3E}">
        <p14:creationId xmlns:p14="http://schemas.microsoft.com/office/powerpoint/2010/main" val="22641278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section presents the design of the database schema, focusing on entity relationships, key tables, and data normalization to maintain data quality and integrity.</a:t>
            </a:r>
          </a:p>
        </p:txBody>
      </p:sp>
      <p:sp>
        <p:nvSpPr>
          <p:cNvPr id="4" name="Slide Number Placeholder 3"/>
          <p:cNvSpPr>
            <a:spLocks noGrp="1"/>
          </p:cNvSpPr>
          <p:nvPr>
            <p:ph type="sldNum" sz="quarter" idx="5"/>
          </p:nvPr>
        </p:nvSpPr>
        <p:spPr/>
        <p:txBody>
          <a:bodyPr/>
          <a:lstStyle/>
          <a:p>
            <a:fld id="{069EA319-7A42-4395-9F15-667673DA834A}" type="slidenum">
              <a:rPr lang="en-US" smtClean="0"/>
              <a:t>20</a:t>
            </a:fld>
            <a:endParaRPr lang="en-US"/>
          </a:p>
        </p:txBody>
      </p:sp>
    </p:spTree>
    <p:extLst>
      <p:ext uri="{BB962C8B-B14F-4D97-AF65-F5344CB8AC3E}">
        <p14:creationId xmlns:p14="http://schemas.microsoft.com/office/powerpoint/2010/main" val="13797786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Shows the relationships between entities such as individuals, families, residences, and legal documents to provide clarity on data structure.
Image source: Microsoft 365 content library
</a:t>
            </a:r>
          </a:p>
        </p:txBody>
      </p:sp>
      <p:sp>
        <p:nvSpPr>
          <p:cNvPr id="4" name="Slide Number Placeholder 3"/>
          <p:cNvSpPr>
            <a:spLocks noGrp="1"/>
          </p:cNvSpPr>
          <p:nvPr>
            <p:ph type="sldNum" sz="quarter" idx="5"/>
          </p:nvPr>
        </p:nvSpPr>
        <p:spPr/>
        <p:txBody>
          <a:bodyPr/>
          <a:lstStyle/>
          <a:p>
            <a:fld id="{069EA319-7A42-4395-9F15-667673DA834A}" type="slidenum">
              <a:rPr lang="en-US" smtClean="0"/>
              <a:t>21</a:t>
            </a:fld>
            <a:endParaRPr lang="en-US"/>
          </a:p>
        </p:txBody>
      </p:sp>
    </p:spTree>
    <p:extLst>
      <p:ext uri="{BB962C8B-B14F-4D97-AF65-F5344CB8AC3E}">
        <p14:creationId xmlns:p14="http://schemas.microsoft.com/office/powerpoint/2010/main" val="23373405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Highlights the critical tables that store population records, identity information, and registration data essential for commune-level management.
Image source: Microsoft 365 content library
</a:t>
            </a:r>
          </a:p>
        </p:txBody>
      </p:sp>
      <p:sp>
        <p:nvSpPr>
          <p:cNvPr id="4" name="Slide Number Placeholder 3"/>
          <p:cNvSpPr>
            <a:spLocks noGrp="1"/>
          </p:cNvSpPr>
          <p:nvPr>
            <p:ph type="sldNum" sz="quarter" idx="5"/>
          </p:nvPr>
        </p:nvSpPr>
        <p:spPr/>
        <p:txBody>
          <a:bodyPr/>
          <a:lstStyle/>
          <a:p>
            <a:fld id="{069EA319-7A42-4395-9F15-667673DA834A}" type="slidenum">
              <a:rPr lang="en-US" smtClean="0"/>
              <a:t>22</a:t>
            </a:fld>
            <a:endParaRPr lang="en-US"/>
          </a:p>
        </p:txBody>
      </p:sp>
    </p:spTree>
    <p:extLst>
      <p:ext uri="{BB962C8B-B14F-4D97-AF65-F5344CB8AC3E}">
        <p14:creationId xmlns:p14="http://schemas.microsoft.com/office/powerpoint/2010/main" val="14237743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Explains the normalization processes applied to reduce redundancy and ensure consistency, securing the reliability of stored data.
Image source: Microsoft 365 content library
</a:t>
            </a:r>
          </a:p>
        </p:txBody>
      </p:sp>
      <p:sp>
        <p:nvSpPr>
          <p:cNvPr id="4" name="Slide Number Placeholder 3"/>
          <p:cNvSpPr>
            <a:spLocks noGrp="1"/>
          </p:cNvSpPr>
          <p:nvPr>
            <p:ph type="sldNum" sz="quarter" idx="5"/>
          </p:nvPr>
        </p:nvSpPr>
        <p:spPr/>
        <p:txBody>
          <a:bodyPr/>
          <a:lstStyle/>
          <a:p>
            <a:fld id="{069EA319-7A42-4395-9F15-667673DA834A}" type="slidenum">
              <a:rPr lang="en-US" smtClean="0"/>
              <a:t>23</a:t>
            </a:fld>
            <a:endParaRPr lang="en-US"/>
          </a:p>
        </p:txBody>
      </p:sp>
    </p:spTree>
    <p:extLst>
      <p:ext uri="{BB962C8B-B14F-4D97-AF65-F5344CB8AC3E}">
        <p14:creationId xmlns:p14="http://schemas.microsoft.com/office/powerpoint/2010/main" val="24276149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section reviews the organization of codebases for both frontend and backend components, emphasizing maintainability and scalability.</a:t>
            </a:r>
          </a:p>
        </p:txBody>
      </p:sp>
      <p:sp>
        <p:nvSpPr>
          <p:cNvPr id="4" name="Slide Number Placeholder 3"/>
          <p:cNvSpPr>
            <a:spLocks noGrp="1"/>
          </p:cNvSpPr>
          <p:nvPr>
            <p:ph type="sldNum" sz="quarter" idx="5"/>
          </p:nvPr>
        </p:nvSpPr>
        <p:spPr/>
        <p:txBody>
          <a:bodyPr/>
          <a:lstStyle/>
          <a:p>
            <a:fld id="{069EA319-7A42-4395-9F15-667673DA834A}" type="slidenum">
              <a:rPr lang="en-US" smtClean="0"/>
              <a:t>24</a:t>
            </a:fld>
            <a:endParaRPr lang="en-US"/>
          </a:p>
        </p:txBody>
      </p:sp>
    </p:spTree>
    <p:extLst>
      <p:ext uri="{BB962C8B-B14F-4D97-AF65-F5344CB8AC3E}">
        <p14:creationId xmlns:p14="http://schemas.microsoft.com/office/powerpoint/2010/main" val="2877664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Describes the modular folder layout for components, pages, styles, and utilities to facilitate clean and efficient frontend development.
Image source: Microsoft 365 content library
</a:t>
            </a:r>
          </a:p>
        </p:txBody>
      </p:sp>
      <p:sp>
        <p:nvSpPr>
          <p:cNvPr id="4" name="Slide Number Placeholder 3"/>
          <p:cNvSpPr>
            <a:spLocks noGrp="1"/>
          </p:cNvSpPr>
          <p:nvPr>
            <p:ph type="sldNum" sz="quarter" idx="5"/>
          </p:nvPr>
        </p:nvSpPr>
        <p:spPr/>
        <p:txBody>
          <a:bodyPr/>
          <a:lstStyle/>
          <a:p>
            <a:fld id="{069EA319-7A42-4395-9F15-667673DA834A}" type="slidenum">
              <a:rPr lang="en-US" smtClean="0"/>
              <a:t>25</a:t>
            </a:fld>
            <a:endParaRPr lang="en-US"/>
          </a:p>
        </p:txBody>
      </p:sp>
    </p:spTree>
    <p:extLst>
      <p:ext uri="{BB962C8B-B14F-4D97-AF65-F5344CB8AC3E}">
        <p14:creationId xmlns:p14="http://schemas.microsoft.com/office/powerpoint/2010/main" val="27497653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Details the separation of services, scripts, and legacy code across Node.js, PHP, and Python directories to enable streamlined backend operations.
Image source: Microsoft 365 content library
</a:t>
            </a:r>
          </a:p>
        </p:txBody>
      </p:sp>
      <p:sp>
        <p:nvSpPr>
          <p:cNvPr id="4" name="Slide Number Placeholder 3"/>
          <p:cNvSpPr>
            <a:spLocks noGrp="1"/>
          </p:cNvSpPr>
          <p:nvPr>
            <p:ph type="sldNum" sz="quarter" idx="5"/>
          </p:nvPr>
        </p:nvSpPr>
        <p:spPr/>
        <p:txBody>
          <a:bodyPr/>
          <a:lstStyle/>
          <a:p>
            <a:fld id="{069EA319-7A42-4395-9F15-667673DA834A}" type="slidenum">
              <a:rPr lang="en-US" smtClean="0"/>
              <a:t>26</a:t>
            </a:fld>
            <a:endParaRPr lang="en-US"/>
          </a:p>
        </p:txBody>
      </p:sp>
    </p:spTree>
    <p:extLst>
      <p:ext uri="{BB962C8B-B14F-4D97-AF65-F5344CB8AC3E}">
        <p14:creationId xmlns:p14="http://schemas.microsoft.com/office/powerpoint/2010/main" val="4459577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Highlights coding conventions, documentation standards, and modular design principles implemented to ensure the long-term maintainability of the system.
Image source: Microsoft 365 content library
</a:t>
            </a:r>
          </a:p>
        </p:txBody>
      </p:sp>
      <p:sp>
        <p:nvSpPr>
          <p:cNvPr id="4" name="Slide Number Placeholder 3"/>
          <p:cNvSpPr>
            <a:spLocks noGrp="1"/>
          </p:cNvSpPr>
          <p:nvPr>
            <p:ph type="sldNum" sz="quarter" idx="5"/>
          </p:nvPr>
        </p:nvSpPr>
        <p:spPr/>
        <p:txBody>
          <a:bodyPr/>
          <a:lstStyle/>
          <a:p>
            <a:fld id="{069EA319-7A42-4395-9F15-667673DA834A}" type="slidenum">
              <a:rPr lang="en-US" smtClean="0"/>
              <a:t>27</a:t>
            </a:fld>
            <a:endParaRPr lang="en-US"/>
          </a:p>
        </p:txBody>
      </p:sp>
    </p:spTree>
    <p:extLst>
      <p:ext uri="{BB962C8B-B14F-4D97-AF65-F5344CB8AC3E}">
        <p14:creationId xmlns:p14="http://schemas.microsoft.com/office/powerpoint/2010/main" val="2057515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section focuses on how the system supports multiple communes and users with varying roles, ensuring secure and appropriate data access.</a:t>
            </a:r>
          </a:p>
        </p:txBody>
      </p:sp>
      <p:sp>
        <p:nvSpPr>
          <p:cNvPr id="4" name="Slide Number Placeholder 3"/>
          <p:cNvSpPr>
            <a:spLocks noGrp="1"/>
          </p:cNvSpPr>
          <p:nvPr>
            <p:ph type="sldNum" sz="quarter" idx="5"/>
          </p:nvPr>
        </p:nvSpPr>
        <p:spPr/>
        <p:txBody>
          <a:bodyPr/>
          <a:lstStyle/>
          <a:p>
            <a:fld id="{069EA319-7A42-4395-9F15-667673DA834A}" type="slidenum">
              <a:rPr lang="en-US" smtClean="0"/>
              <a:t>28</a:t>
            </a:fld>
            <a:endParaRPr lang="en-US"/>
          </a:p>
        </p:txBody>
      </p:sp>
    </p:spTree>
    <p:extLst>
      <p:ext uri="{BB962C8B-B14F-4D97-AF65-F5344CB8AC3E}">
        <p14:creationId xmlns:p14="http://schemas.microsoft.com/office/powerpoint/2010/main" val="17972670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Explains the architecture that isolates data and configurations per commune, enabling secure and independent management within a shared system.
Image source: Microsoft 365 content library
</a:t>
            </a:r>
          </a:p>
        </p:txBody>
      </p:sp>
      <p:sp>
        <p:nvSpPr>
          <p:cNvPr id="4" name="Slide Number Placeholder 3"/>
          <p:cNvSpPr>
            <a:spLocks noGrp="1"/>
          </p:cNvSpPr>
          <p:nvPr>
            <p:ph type="sldNum" sz="quarter" idx="5"/>
          </p:nvPr>
        </p:nvSpPr>
        <p:spPr/>
        <p:txBody>
          <a:bodyPr/>
          <a:lstStyle/>
          <a:p>
            <a:fld id="{069EA319-7A42-4395-9F15-667673DA834A}" type="slidenum">
              <a:rPr lang="en-US" smtClean="0"/>
              <a:t>29</a:t>
            </a:fld>
            <a:endParaRPr lang="en-US"/>
          </a:p>
        </p:txBody>
      </p:sp>
    </p:spTree>
    <p:extLst>
      <p:ext uri="{BB962C8B-B14F-4D97-AF65-F5344CB8AC3E}">
        <p14:creationId xmlns:p14="http://schemas.microsoft.com/office/powerpoint/2010/main" val="2433534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section outlines the purpose and objectives of the Population Management System, identifies the target users at the commune level, and discusses the project scope along with its anticipated impact on population data administration in Cambodia.</a:t>
            </a:r>
          </a:p>
        </p:txBody>
      </p:sp>
      <p:sp>
        <p:nvSpPr>
          <p:cNvPr id="4" name="Slide Number Placeholder 3"/>
          <p:cNvSpPr>
            <a:spLocks noGrp="1"/>
          </p:cNvSpPr>
          <p:nvPr>
            <p:ph type="sldNum" sz="quarter" idx="5"/>
          </p:nvPr>
        </p:nvSpPr>
        <p:spPr/>
        <p:txBody>
          <a:bodyPr/>
          <a:lstStyle/>
          <a:p>
            <a:fld id="{069EA319-7A42-4395-9F15-667673DA834A}" type="slidenum">
              <a:rPr lang="en-US" smtClean="0"/>
              <a:t>3</a:t>
            </a:fld>
            <a:endParaRPr lang="en-US"/>
          </a:p>
        </p:txBody>
      </p:sp>
    </p:spTree>
    <p:extLst>
      <p:ext uri="{BB962C8B-B14F-4D97-AF65-F5344CB8AC3E}">
        <p14:creationId xmlns:p14="http://schemas.microsoft.com/office/powerpoint/2010/main" val="8535719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Details how user permissions are assigned based on roles to enforce security policies and prevent unauthorized data access or modifications.
Image source: Microsoft 365 content library
</a:t>
            </a:r>
          </a:p>
        </p:txBody>
      </p:sp>
      <p:sp>
        <p:nvSpPr>
          <p:cNvPr id="4" name="Slide Number Placeholder 3"/>
          <p:cNvSpPr>
            <a:spLocks noGrp="1"/>
          </p:cNvSpPr>
          <p:nvPr>
            <p:ph type="sldNum" sz="quarter" idx="5"/>
          </p:nvPr>
        </p:nvSpPr>
        <p:spPr/>
        <p:txBody>
          <a:bodyPr/>
          <a:lstStyle/>
          <a:p>
            <a:fld id="{069EA319-7A42-4395-9F15-667673DA834A}" type="slidenum">
              <a:rPr lang="en-US" smtClean="0"/>
              <a:t>30</a:t>
            </a:fld>
            <a:endParaRPr lang="en-US"/>
          </a:p>
        </p:txBody>
      </p:sp>
    </p:spTree>
    <p:extLst>
      <p:ext uri="{BB962C8B-B14F-4D97-AF65-F5344CB8AC3E}">
        <p14:creationId xmlns:p14="http://schemas.microsoft.com/office/powerpoint/2010/main" val="42441618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Reviews implemented security measures including data encryption, authentication protocols, and audit logging to protect sensitive population data.
Image source: Microsoft 365 content library
</a:t>
            </a:r>
          </a:p>
        </p:txBody>
      </p:sp>
      <p:sp>
        <p:nvSpPr>
          <p:cNvPr id="4" name="Slide Number Placeholder 3"/>
          <p:cNvSpPr>
            <a:spLocks noGrp="1"/>
          </p:cNvSpPr>
          <p:nvPr>
            <p:ph type="sldNum" sz="quarter" idx="5"/>
          </p:nvPr>
        </p:nvSpPr>
        <p:spPr/>
        <p:txBody>
          <a:bodyPr/>
          <a:lstStyle/>
          <a:p>
            <a:fld id="{069EA319-7A42-4395-9F15-667673DA834A}" type="slidenum">
              <a:rPr lang="en-US" smtClean="0"/>
              <a:t>31</a:t>
            </a:fld>
            <a:endParaRPr lang="en-US"/>
          </a:p>
        </p:txBody>
      </p:sp>
    </p:spTree>
    <p:extLst>
      <p:ext uri="{BB962C8B-B14F-4D97-AF65-F5344CB8AC3E}">
        <p14:creationId xmlns:p14="http://schemas.microsoft.com/office/powerpoint/2010/main" val="6143762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section highlights tools and features that provide insights through dashboards, custom reports, and data visualizations for informed decision-making.</a:t>
            </a:r>
          </a:p>
        </p:txBody>
      </p:sp>
      <p:sp>
        <p:nvSpPr>
          <p:cNvPr id="4" name="Slide Number Placeholder 3"/>
          <p:cNvSpPr>
            <a:spLocks noGrp="1"/>
          </p:cNvSpPr>
          <p:nvPr>
            <p:ph type="sldNum" sz="quarter" idx="5"/>
          </p:nvPr>
        </p:nvSpPr>
        <p:spPr/>
        <p:txBody>
          <a:bodyPr/>
          <a:lstStyle/>
          <a:p>
            <a:fld id="{069EA319-7A42-4395-9F15-667673DA834A}" type="slidenum">
              <a:rPr lang="en-US" smtClean="0"/>
              <a:t>32</a:t>
            </a:fld>
            <a:endParaRPr lang="en-US"/>
          </a:p>
        </p:txBody>
      </p:sp>
    </p:spTree>
    <p:extLst>
      <p:ext uri="{BB962C8B-B14F-4D97-AF65-F5344CB8AC3E}">
        <p14:creationId xmlns:p14="http://schemas.microsoft.com/office/powerpoint/2010/main" val="3048682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Interactive dashboards provide real-time statistics on population demographics, trends, and other key metrics, aiding commune authorities in planning.
Image source: Microsoft 365 content library
</a:t>
            </a:r>
          </a:p>
        </p:txBody>
      </p:sp>
      <p:sp>
        <p:nvSpPr>
          <p:cNvPr id="4" name="Slide Number Placeholder 3"/>
          <p:cNvSpPr>
            <a:spLocks noGrp="1"/>
          </p:cNvSpPr>
          <p:nvPr>
            <p:ph type="sldNum" sz="quarter" idx="5"/>
          </p:nvPr>
        </p:nvSpPr>
        <p:spPr/>
        <p:txBody>
          <a:bodyPr/>
          <a:lstStyle/>
          <a:p>
            <a:fld id="{069EA319-7A42-4395-9F15-667673DA834A}" type="slidenum">
              <a:rPr lang="en-US" smtClean="0"/>
              <a:t>33</a:t>
            </a:fld>
            <a:endParaRPr lang="en-US"/>
          </a:p>
        </p:txBody>
      </p:sp>
    </p:spTree>
    <p:extLst>
      <p:ext uri="{BB962C8B-B14F-4D97-AF65-F5344CB8AC3E}">
        <p14:creationId xmlns:p14="http://schemas.microsoft.com/office/powerpoint/2010/main" val="34052172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Users can generate tailored reports based on specific criteria to meet administrative and governmental reporting requirements efficiently.
Image source: Microsoft 365 content library
</a:t>
            </a:r>
          </a:p>
        </p:txBody>
      </p:sp>
      <p:sp>
        <p:nvSpPr>
          <p:cNvPr id="4" name="Slide Number Placeholder 3"/>
          <p:cNvSpPr>
            <a:spLocks noGrp="1"/>
          </p:cNvSpPr>
          <p:nvPr>
            <p:ph type="sldNum" sz="quarter" idx="5"/>
          </p:nvPr>
        </p:nvSpPr>
        <p:spPr/>
        <p:txBody>
          <a:bodyPr/>
          <a:lstStyle/>
          <a:p>
            <a:fld id="{069EA319-7A42-4395-9F15-667673DA834A}" type="slidenum">
              <a:rPr lang="en-US" smtClean="0"/>
              <a:t>34</a:t>
            </a:fld>
            <a:endParaRPr lang="en-US"/>
          </a:p>
        </p:txBody>
      </p:sp>
    </p:spTree>
    <p:extLst>
      <p:ext uri="{BB962C8B-B14F-4D97-AF65-F5344CB8AC3E}">
        <p14:creationId xmlns:p14="http://schemas.microsoft.com/office/powerpoint/2010/main" val="17053527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Utilizes charts, graphs, and maps to visually present complex data, making it easier to interpret and analyze population information.
Image source: Microsoft 365 content library
</a:t>
            </a:r>
          </a:p>
        </p:txBody>
      </p:sp>
      <p:sp>
        <p:nvSpPr>
          <p:cNvPr id="4" name="Slide Number Placeholder 3"/>
          <p:cNvSpPr>
            <a:spLocks noGrp="1"/>
          </p:cNvSpPr>
          <p:nvPr>
            <p:ph type="sldNum" sz="quarter" idx="5"/>
          </p:nvPr>
        </p:nvSpPr>
        <p:spPr/>
        <p:txBody>
          <a:bodyPr/>
          <a:lstStyle/>
          <a:p>
            <a:fld id="{069EA319-7A42-4395-9F15-667673DA834A}" type="slidenum">
              <a:rPr lang="en-US" smtClean="0"/>
              <a:t>35</a:t>
            </a:fld>
            <a:endParaRPr lang="en-US"/>
          </a:p>
        </p:txBody>
      </p:sp>
    </p:spTree>
    <p:extLst>
      <p:ext uri="{BB962C8B-B14F-4D97-AF65-F5344CB8AC3E}">
        <p14:creationId xmlns:p14="http://schemas.microsoft.com/office/powerpoint/2010/main" val="28505824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section discusses the process and best practices for deploying the system, including pipeline automation, environment setups, and scalability considerations.</a:t>
            </a:r>
          </a:p>
        </p:txBody>
      </p:sp>
      <p:sp>
        <p:nvSpPr>
          <p:cNvPr id="4" name="Slide Number Placeholder 3"/>
          <p:cNvSpPr>
            <a:spLocks noGrp="1"/>
          </p:cNvSpPr>
          <p:nvPr>
            <p:ph type="sldNum" sz="quarter" idx="5"/>
          </p:nvPr>
        </p:nvSpPr>
        <p:spPr/>
        <p:txBody>
          <a:bodyPr/>
          <a:lstStyle/>
          <a:p>
            <a:fld id="{069EA319-7A42-4395-9F15-667673DA834A}" type="slidenum">
              <a:rPr lang="en-US" smtClean="0"/>
              <a:t>36</a:t>
            </a:fld>
            <a:endParaRPr lang="en-US"/>
          </a:p>
        </p:txBody>
      </p:sp>
    </p:spTree>
    <p:extLst>
      <p:ext uri="{BB962C8B-B14F-4D97-AF65-F5344CB8AC3E}">
        <p14:creationId xmlns:p14="http://schemas.microsoft.com/office/powerpoint/2010/main" val="17046741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Covers the use of automated pipelines for building, testing, and deploying code across development, staging, and production environments.
Image source: Microsoft 365 content library
</a:t>
            </a:r>
          </a:p>
        </p:txBody>
      </p:sp>
      <p:sp>
        <p:nvSpPr>
          <p:cNvPr id="4" name="Slide Number Placeholder 3"/>
          <p:cNvSpPr>
            <a:spLocks noGrp="1"/>
          </p:cNvSpPr>
          <p:nvPr>
            <p:ph type="sldNum" sz="quarter" idx="5"/>
          </p:nvPr>
        </p:nvSpPr>
        <p:spPr/>
        <p:txBody>
          <a:bodyPr/>
          <a:lstStyle/>
          <a:p>
            <a:fld id="{069EA319-7A42-4395-9F15-667673DA834A}" type="slidenum">
              <a:rPr lang="en-US" smtClean="0"/>
              <a:t>37</a:t>
            </a:fld>
            <a:endParaRPr lang="en-US"/>
          </a:p>
        </p:txBody>
      </p:sp>
    </p:spTree>
    <p:extLst>
      <p:ext uri="{BB962C8B-B14F-4D97-AF65-F5344CB8AC3E}">
        <p14:creationId xmlns:p14="http://schemas.microsoft.com/office/powerpoint/2010/main" val="23422264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Details the CI/CD workflows implemented to ensure frequent, reliable updates with minimal downtime and rapid feedback loops.
Image source: Microsoft 365 content library
</a:t>
            </a:r>
          </a:p>
        </p:txBody>
      </p:sp>
      <p:sp>
        <p:nvSpPr>
          <p:cNvPr id="4" name="Slide Number Placeholder 3"/>
          <p:cNvSpPr>
            <a:spLocks noGrp="1"/>
          </p:cNvSpPr>
          <p:nvPr>
            <p:ph type="sldNum" sz="quarter" idx="5"/>
          </p:nvPr>
        </p:nvSpPr>
        <p:spPr/>
        <p:txBody>
          <a:bodyPr/>
          <a:lstStyle/>
          <a:p>
            <a:fld id="{069EA319-7A42-4395-9F15-667673DA834A}" type="slidenum">
              <a:rPr lang="en-US" smtClean="0"/>
              <a:t>38</a:t>
            </a:fld>
            <a:endParaRPr lang="en-US"/>
          </a:p>
        </p:txBody>
      </p:sp>
    </p:spTree>
    <p:extLst>
      <p:ext uri="{BB962C8B-B14F-4D97-AF65-F5344CB8AC3E}">
        <p14:creationId xmlns:p14="http://schemas.microsoft.com/office/powerpoint/2010/main" val="42193071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Describes strategies such as load balancing, redundancy, and monitoring to maintain system performance and availability as user demand grows.
Image source: Microsoft 365 content library
</a:t>
            </a:r>
          </a:p>
        </p:txBody>
      </p:sp>
      <p:sp>
        <p:nvSpPr>
          <p:cNvPr id="4" name="Slide Number Placeholder 3"/>
          <p:cNvSpPr>
            <a:spLocks noGrp="1"/>
          </p:cNvSpPr>
          <p:nvPr>
            <p:ph type="sldNum" sz="quarter" idx="5"/>
          </p:nvPr>
        </p:nvSpPr>
        <p:spPr/>
        <p:txBody>
          <a:bodyPr/>
          <a:lstStyle/>
          <a:p>
            <a:fld id="{069EA319-7A42-4395-9F15-667673DA834A}" type="slidenum">
              <a:rPr lang="en-US" smtClean="0"/>
              <a:t>39</a:t>
            </a:fld>
            <a:endParaRPr lang="en-US"/>
          </a:p>
        </p:txBody>
      </p:sp>
    </p:spTree>
    <p:extLst>
      <p:ext uri="{BB962C8B-B14F-4D97-AF65-F5344CB8AC3E}">
        <p14:creationId xmlns:p14="http://schemas.microsoft.com/office/powerpoint/2010/main" val="3178332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The project aims to streamline and modernize population data management, improve accuracy, and empower local authorities. The objectives include facilitating data entry, updating records, and enabling effective decision-making at commune levels.
Image source: Microsoft 365 content library
</a:t>
            </a:r>
          </a:p>
        </p:txBody>
      </p:sp>
      <p:sp>
        <p:nvSpPr>
          <p:cNvPr id="4" name="Slide Number Placeholder 3"/>
          <p:cNvSpPr>
            <a:spLocks noGrp="1"/>
          </p:cNvSpPr>
          <p:nvPr>
            <p:ph type="sldNum" sz="quarter" idx="5"/>
          </p:nvPr>
        </p:nvSpPr>
        <p:spPr/>
        <p:txBody>
          <a:bodyPr/>
          <a:lstStyle/>
          <a:p>
            <a:fld id="{069EA319-7A42-4395-9F15-667673DA834A}" type="slidenum">
              <a:rPr lang="en-US" smtClean="0"/>
              <a:t>4</a:t>
            </a:fld>
            <a:endParaRPr lang="en-US"/>
          </a:p>
        </p:txBody>
      </p:sp>
    </p:spTree>
    <p:extLst>
      <p:ext uri="{BB962C8B-B14F-4D97-AF65-F5344CB8AC3E}">
        <p14:creationId xmlns:p14="http://schemas.microsoft.com/office/powerpoint/2010/main" val="3778616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Population Management System website project is a comprehensive solution designed to empower commune-level authorities in Cambodia. Through modern technology, secure data management, and user-friendly features, it aims to improve population data administration and support national development goals.</a:t>
            </a:r>
          </a:p>
        </p:txBody>
      </p:sp>
      <p:sp>
        <p:nvSpPr>
          <p:cNvPr id="4" name="Slide Number Placeholder 3"/>
          <p:cNvSpPr>
            <a:spLocks noGrp="1"/>
          </p:cNvSpPr>
          <p:nvPr>
            <p:ph type="sldNum" sz="quarter" idx="5"/>
          </p:nvPr>
        </p:nvSpPr>
        <p:spPr/>
        <p:txBody>
          <a:bodyPr/>
          <a:lstStyle/>
          <a:p>
            <a:fld id="{069EA319-7A42-4395-9F15-667673DA834A}" type="slidenum">
              <a:rPr lang="en-US" smtClean="0"/>
              <a:t>40</a:t>
            </a:fld>
            <a:endParaRPr lang="en-US"/>
          </a:p>
        </p:txBody>
      </p:sp>
    </p:spTree>
    <p:extLst>
      <p:ext uri="{BB962C8B-B14F-4D97-AF65-F5344CB8AC3E}">
        <p14:creationId xmlns:p14="http://schemas.microsoft.com/office/powerpoint/2010/main" val="2629497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The primary users are commune-level officials responsible for population administration. The system is tailored to their workflows to enhance usability and data accuracy, ensuring efficient local governance.
Image source: Microsoft 365 content library
</a:t>
            </a:r>
          </a:p>
        </p:txBody>
      </p:sp>
      <p:sp>
        <p:nvSpPr>
          <p:cNvPr id="4" name="Slide Number Placeholder 3"/>
          <p:cNvSpPr>
            <a:spLocks noGrp="1"/>
          </p:cNvSpPr>
          <p:nvPr>
            <p:ph type="sldNum" sz="quarter" idx="5"/>
          </p:nvPr>
        </p:nvSpPr>
        <p:spPr/>
        <p:txBody>
          <a:bodyPr/>
          <a:lstStyle/>
          <a:p>
            <a:fld id="{069EA319-7A42-4395-9F15-667673DA834A}" type="slidenum">
              <a:rPr lang="en-US" smtClean="0"/>
              <a:t>5</a:t>
            </a:fld>
            <a:endParaRPr lang="en-US"/>
          </a:p>
        </p:txBody>
      </p:sp>
    </p:spTree>
    <p:extLst>
      <p:ext uri="{BB962C8B-B14F-4D97-AF65-F5344CB8AC3E}">
        <p14:creationId xmlns:p14="http://schemas.microsoft.com/office/powerpoint/2010/main" val="663821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The system covers population records, identity documents, and integrates with national databases. It aims to improve data reliability, administrative efficiency, and support Cambodia’s national development goals.
Image source: Microsoft 365 content library
</a:t>
            </a:r>
          </a:p>
        </p:txBody>
      </p:sp>
      <p:sp>
        <p:nvSpPr>
          <p:cNvPr id="4" name="Slide Number Placeholder 3"/>
          <p:cNvSpPr>
            <a:spLocks noGrp="1"/>
          </p:cNvSpPr>
          <p:nvPr>
            <p:ph type="sldNum" sz="quarter" idx="5"/>
          </p:nvPr>
        </p:nvSpPr>
        <p:spPr/>
        <p:txBody>
          <a:bodyPr/>
          <a:lstStyle/>
          <a:p>
            <a:fld id="{069EA319-7A42-4395-9F15-667673DA834A}" type="slidenum">
              <a:rPr lang="en-US" smtClean="0"/>
              <a:t>6</a:t>
            </a:fld>
            <a:endParaRPr lang="en-US"/>
          </a:p>
        </p:txBody>
      </p:sp>
    </p:spTree>
    <p:extLst>
      <p:ext uri="{BB962C8B-B14F-4D97-AF65-F5344CB8AC3E}">
        <p14:creationId xmlns:p14="http://schemas.microsoft.com/office/powerpoint/2010/main" val="369971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section presents the main functional components of the system, focusing on legislation management, family and residential records, identity cards, death registrations, and integration with national communal databases.</a:t>
            </a:r>
          </a:p>
        </p:txBody>
      </p:sp>
      <p:sp>
        <p:nvSpPr>
          <p:cNvPr id="4" name="Slide Number Placeholder 3"/>
          <p:cNvSpPr>
            <a:spLocks noGrp="1"/>
          </p:cNvSpPr>
          <p:nvPr>
            <p:ph type="sldNum" sz="quarter" idx="5"/>
          </p:nvPr>
        </p:nvSpPr>
        <p:spPr/>
        <p:txBody>
          <a:bodyPr/>
          <a:lstStyle/>
          <a:p>
            <a:fld id="{069EA319-7A42-4395-9F15-667673DA834A}" type="slidenum">
              <a:rPr lang="en-US" smtClean="0"/>
              <a:t>7</a:t>
            </a:fld>
            <a:endParaRPr lang="en-US"/>
          </a:p>
        </p:txBody>
      </p:sp>
    </p:spTree>
    <p:extLst>
      <p:ext uri="{BB962C8B-B14F-4D97-AF65-F5344CB8AC3E}">
        <p14:creationId xmlns:p14="http://schemas.microsoft.com/office/powerpoint/2010/main" val="2217129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Enables tracking and management of relevant population laws and regulations. This module ensures compliance and facilitates updates to legislation affecting population data management.
Image source: Microsoft 365 content library
</a:t>
            </a:r>
          </a:p>
        </p:txBody>
      </p:sp>
      <p:sp>
        <p:nvSpPr>
          <p:cNvPr id="4" name="Slide Number Placeholder 3"/>
          <p:cNvSpPr>
            <a:spLocks noGrp="1"/>
          </p:cNvSpPr>
          <p:nvPr>
            <p:ph type="sldNum" sz="quarter" idx="5"/>
          </p:nvPr>
        </p:nvSpPr>
        <p:spPr/>
        <p:txBody>
          <a:bodyPr/>
          <a:lstStyle/>
          <a:p>
            <a:fld id="{069EA319-7A42-4395-9F15-667673DA834A}" type="slidenum">
              <a:rPr lang="en-US" smtClean="0"/>
              <a:t>8</a:t>
            </a:fld>
            <a:endParaRPr lang="en-US"/>
          </a:p>
        </p:txBody>
      </p:sp>
    </p:spTree>
    <p:extLst>
      <p:ext uri="{BB962C8B-B14F-4D97-AF65-F5344CB8AC3E}">
        <p14:creationId xmlns:p14="http://schemas.microsoft.com/office/powerpoint/2010/main" val="1095025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These modules manage family unit data and residential card issuance, allowing for accurate and organized household records at the commune level.
Image source: Microsoft 365 content library
</a:t>
            </a:r>
          </a:p>
        </p:txBody>
      </p:sp>
      <p:sp>
        <p:nvSpPr>
          <p:cNvPr id="4" name="Slide Number Placeholder 3"/>
          <p:cNvSpPr>
            <a:spLocks noGrp="1"/>
          </p:cNvSpPr>
          <p:nvPr>
            <p:ph type="sldNum" sz="quarter" idx="5"/>
          </p:nvPr>
        </p:nvSpPr>
        <p:spPr/>
        <p:txBody>
          <a:bodyPr/>
          <a:lstStyle/>
          <a:p>
            <a:fld id="{069EA319-7A42-4395-9F15-667673DA834A}" type="slidenum">
              <a:rPr lang="en-US" smtClean="0"/>
              <a:t>9</a:t>
            </a:fld>
            <a:endParaRPr lang="en-US"/>
          </a:p>
        </p:txBody>
      </p:sp>
    </p:spTree>
    <p:extLst>
      <p:ext uri="{BB962C8B-B14F-4D97-AF65-F5344CB8AC3E}">
        <p14:creationId xmlns:p14="http://schemas.microsoft.com/office/powerpoint/2010/main" val="525156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38912"/>
            <a:ext cx="9317736" cy="4453128"/>
          </a:xfrm>
        </p:spPr>
        <p:txBody>
          <a:bodyPr anchor="t">
            <a:normAutofit/>
          </a:bodyPr>
          <a:lstStyle>
            <a:lvl1pPr algn="l">
              <a:defRPr sz="96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CF91071A-A69E-4756-A27D-7C7C5F9F32BB}" type="datetime1">
              <a:rPr lang="en-US" smtClean="0"/>
              <a:t>9/15/2025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79603534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429768" y="411480"/>
            <a:ext cx="11045952" cy="1828800"/>
          </a:xfrm>
        </p:spPr>
        <p:txBody>
          <a:bodyPr anchor="t">
            <a:normAutofit/>
          </a:bodyPr>
          <a:lstStyle>
            <a:lvl1pPr>
              <a:defRPr sz="8000"/>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272784" y="2423160"/>
            <a:ext cx="5202936" cy="3858768"/>
          </a:xfrm>
        </p:spPr>
        <p:txBody>
          <a:bodyPr vert="horz" lIns="91440" tIns="45720" rIns="91440" bIns="45720" rtlCol="0">
            <a:normAutofit/>
          </a:bodyPr>
          <a:lstStyle>
            <a:lvl1pPr marL="457200" indent="-4572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54420FBA-2DD9-4488-808B-852669FDC9B7}" type="datetime1">
              <a:rPr lang="en-US" smtClean="0"/>
              <a:t>9/15/2025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12676245"/>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7644383" y="1012952"/>
            <a:ext cx="4023360" cy="1636776"/>
          </a:xfrm>
        </p:spPr>
        <p:txBody>
          <a:bodyPr anchor="b">
            <a:normAutofit/>
          </a:bodyPr>
          <a:lstStyle>
            <a:lvl1pPr>
              <a:defRPr sz="4800"/>
            </a:lvl1pPr>
          </a:lstStyle>
          <a:p>
            <a:r>
              <a:rPr lang="en-US"/>
              <a:t>Click to edit Master title style</a:t>
            </a:r>
          </a:p>
        </p:txBody>
      </p:sp>
      <p:sp>
        <p:nvSpPr>
          <p:cNvPr id="10" name="Picture Placeholder 7">
            <a:extLst>
              <a:ext uri="{FF2B5EF4-FFF2-40B4-BE49-F238E27FC236}">
                <a16:creationId xmlns:a16="http://schemas.microsoft.com/office/drawing/2014/main" id="{BA22E09C-1954-DBFC-E669-2449D22D2D2E}"/>
              </a:ext>
            </a:extLst>
          </p:cNvPr>
          <p:cNvSpPr>
            <a:spLocks noGrp="1"/>
          </p:cNvSpPr>
          <p:nvPr>
            <p:ph type="pic" sz="quarter" idx="14"/>
          </p:nvPr>
        </p:nvSpPr>
        <p:spPr>
          <a:xfrm>
            <a:off x="342901" y="345109"/>
            <a:ext cx="6714969" cy="6163508"/>
          </a:xfrm>
          <a:custGeom>
            <a:avLst/>
            <a:gdLst>
              <a:gd name="connsiteX0" fmla="*/ 312551 w 6714969"/>
              <a:gd name="connsiteY0" fmla="*/ 0 h 6163508"/>
              <a:gd name="connsiteX1" fmla="*/ 6402418 w 6714969"/>
              <a:gd name="connsiteY1" fmla="*/ 0 h 6163508"/>
              <a:gd name="connsiteX2" fmla="*/ 6714969 w 6714969"/>
              <a:gd name="connsiteY2" fmla="*/ 312551 h 6163508"/>
              <a:gd name="connsiteX3" fmla="*/ 6714969 w 6714969"/>
              <a:gd name="connsiteY3" fmla="*/ 5850957 h 6163508"/>
              <a:gd name="connsiteX4" fmla="*/ 6402418 w 6714969"/>
              <a:gd name="connsiteY4" fmla="*/ 6163508 h 6163508"/>
              <a:gd name="connsiteX5" fmla="*/ 312551 w 6714969"/>
              <a:gd name="connsiteY5" fmla="*/ 6163508 h 6163508"/>
              <a:gd name="connsiteX6" fmla="*/ 0 w 6714969"/>
              <a:gd name="connsiteY6" fmla="*/ 5850957 h 6163508"/>
              <a:gd name="connsiteX7" fmla="*/ 0 w 6714969"/>
              <a:gd name="connsiteY7" fmla="*/ 312551 h 6163508"/>
              <a:gd name="connsiteX8" fmla="*/ 312551 w 6714969"/>
              <a:gd name="connsiteY8" fmla="*/ 0 h 616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4969" h="6163508">
                <a:moveTo>
                  <a:pt x="312551" y="0"/>
                </a:moveTo>
                <a:lnTo>
                  <a:pt x="6402418" y="0"/>
                </a:lnTo>
                <a:cubicBezTo>
                  <a:pt x="6575035" y="0"/>
                  <a:pt x="6714969" y="139934"/>
                  <a:pt x="6714969" y="312551"/>
                </a:cubicBezTo>
                <a:lnTo>
                  <a:pt x="6714969" y="5850957"/>
                </a:lnTo>
                <a:cubicBezTo>
                  <a:pt x="6714969" y="6023574"/>
                  <a:pt x="6575035" y="6163508"/>
                  <a:pt x="6402418" y="6163508"/>
                </a:cubicBezTo>
                <a:lnTo>
                  <a:pt x="312551" y="6163508"/>
                </a:lnTo>
                <a:cubicBezTo>
                  <a:pt x="139934" y="6163508"/>
                  <a:pt x="0" y="6023574"/>
                  <a:pt x="0" y="5850957"/>
                </a:cubicBezTo>
                <a:lnTo>
                  <a:pt x="0" y="312551"/>
                </a:lnTo>
                <a:cubicBezTo>
                  <a:pt x="0" y="139934"/>
                  <a:pt x="139934" y="0"/>
                  <a:pt x="312551" y="0"/>
                </a:cubicBezTo>
                <a:close/>
              </a:path>
            </a:pathLst>
          </a:custGeom>
          <a:blipFill>
            <a:blip r:embed="rId2"/>
            <a:stretch>
              <a:fillRect/>
            </a:stretch>
          </a:blipFill>
        </p:spPr>
        <p:txBody>
          <a:bodyPr wrap="square">
            <a:noAutofit/>
          </a:bodyPr>
          <a:lstStyle/>
          <a:p>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7644384" y="2896616"/>
            <a:ext cx="4023360" cy="3364992"/>
          </a:xfrm>
        </p:spPr>
        <p:txBody>
          <a:bodyPr vert="horz" lIns="91440" tIns="45720" rIns="91440" bIns="45720" rtlCol="0">
            <a:normAutofit/>
          </a:bodyPr>
          <a:lstStyle>
            <a:lvl1pPr marL="342900" indent="-3429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54420FBA-2DD9-4488-808B-852669FDC9B7}" type="datetime1">
              <a:rPr lang="en-US" smtClean="0"/>
              <a:t>9/15/2025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29072998"/>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7159" y="151598"/>
            <a:ext cx="11924209" cy="528186"/>
          </a:xfrm>
        </p:spPr>
        <p:txBody>
          <a:bodyPr anchor="ctr">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776036"/>
            <a:ext cx="11924209" cy="56769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239D5A0-3316-4C32-929A-0D0DB97D10BB}" type="datetime1">
              <a:rPr lang="en-US" smtClean="0"/>
              <a:t>9/15/2025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35220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b">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29450"/>
            <a:ext cx="11924209" cy="619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FBBADD7-305F-4EB9-8736-D791FAF7A4D4}" type="datetime1">
              <a:rPr lang="en-US" smtClean="0"/>
              <a:t>9/15/2025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6647116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7" y="640080"/>
            <a:ext cx="11328845" cy="740664"/>
          </a:xfrm>
        </p:spPr>
        <p:txBody>
          <a:bodyPr anchor="t"/>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429768" y="1380744"/>
            <a:ext cx="11328844" cy="49011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649238A-C249-43B5-82BC-D29F8CAE992A}" type="datetime1">
              <a:rPr lang="en-US" smtClean="0"/>
              <a:t>9/15/2025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275513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478024"/>
            <a:ext cx="4325112" cy="2454796"/>
          </a:xfrm>
        </p:spPr>
        <p:txBody>
          <a:bodyPr anchor="t">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478024"/>
            <a:ext cx="4325112" cy="245973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4546182-1DDF-4ACE-B05D-D855179AB21D}" type="datetime1">
              <a:rPr lang="en-US" smtClean="0"/>
              <a:t>9/15/2025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3727509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039112"/>
            <a:ext cx="3813048" cy="353872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422392" y="2039112"/>
            <a:ext cx="5047488" cy="3538728"/>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1879F24-F3CA-4AD0-8BF8-AB0BBB30EE08}" type="datetime1">
              <a:rPr lang="en-US" smtClean="0"/>
              <a:t>9/15/2025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3321846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00200"/>
            <a:ext cx="4142232" cy="46360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422392" y="1600200"/>
            <a:ext cx="5788152" cy="463600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4342EAA-E00A-40E8-8E99-2669E0367007}" type="datetime1">
              <a:rPr lang="en-US" smtClean="0"/>
              <a:t>9/15/2025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7054613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4032504" cy="3621024"/>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422392" y="640080"/>
            <a:ext cx="5971032" cy="572414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4035030-C135-4A24-944D-06B773D2F2E6}" type="datetime1">
              <a:rPr lang="en-US" smtClean="0"/>
              <a:t>9/15/2025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1041473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3493008" cy="3621024"/>
          </a:xfrm>
        </p:spPr>
        <p:txBody>
          <a:bodyPr vert="horz" lIns="91440" tIns="45720" rIns="91440" bIns="45720" rtlCol="0" anchor="t">
            <a:normAutofit/>
          </a:bodyPr>
          <a:lstStyle>
            <a:lvl1pPr>
              <a:defRPr lang="en-US" dirty="0"/>
            </a:lvl1pPr>
          </a:lstStyle>
          <a:p>
            <a:pPr lvl="0"/>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425696" y="640080"/>
            <a:ext cx="7159752" cy="5719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AA5E6FB-0D10-49C4-88DE-98215C666BA1}" type="datetime1">
              <a:rPr lang="en-US" smtClean="0"/>
              <a:t>9/15/2025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575837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408176" y="1536192"/>
            <a:ext cx="9171432" cy="2615184"/>
          </a:xfrm>
        </p:spPr>
        <p:txBody>
          <a:bodyPr anchor="ctr">
            <a:normAutofit/>
          </a:bodyPr>
          <a:lstStyle>
            <a:lvl1pPr algn="ctr">
              <a:defRPr sz="5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408176" y="4427554"/>
            <a:ext cx="9171432" cy="1143000"/>
          </a:xfrm>
        </p:spPr>
        <p:txBody>
          <a:bodyPr anchor="t">
            <a:normAutofit/>
          </a:bodyPr>
          <a:lstStyle>
            <a:lvl1pPr marL="0" indent="0" algn="ctr">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20D1C923-C708-4EAA-A92A-FF81A8F7DA0D}" type="datetime1">
              <a:rPr lang="en-US" smtClean="0"/>
              <a:t>9/15/2025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13434898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50408" y="548640"/>
            <a:ext cx="6035040" cy="1143000"/>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F226A48-373B-47E6-1E90-9892366CC9F0}"/>
              </a:ext>
            </a:extLst>
          </p:cNvPr>
          <p:cNvSpPr>
            <a:spLocks noGrp="1"/>
          </p:cNvSpPr>
          <p:nvPr>
            <p:ph type="pic" sz="quarter" idx="13"/>
          </p:nvPr>
        </p:nvSpPr>
        <p:spPr>
          <a:xfrm>
            <a:off x="342900" y="342900"/>
            <a:ext cx="4501152" cy="6172200"/>
          </a:xfrm>
          <a:custGeom>
            <a:avLst/>
            <a:gdLst>
              <a:gd name="connsiteX0" fmla="*/ 332635 w 4501152"/>
              <a:gd name="connsiteY0" fmla="*/ 0 h 6172200"/>
              <a:gd name="connsiteX1" fmla="*/ 4168517 w 4501152"/>
              <a:gd name="connsiteY1" fmla="*/ 0 h 6172200"/>
              <a:gd name="connsiteX2" fmla="*/ 4501152 w 4501152"/>
              <a:gd name="connsiteY2" fmla="*/ 331423 h 6172200"/>
              <a:gd name="connsiteX3" fmla="*/ 4501152 w 4501152"/>
              <a:gd name="connsiteY3" fmla="*/ 5840778 h 6172200"/>
              <a:gd name="connsiteX4" fmla="*/ 4168517 w 4501152"/>
              <a:gd name="connsiteY4" fmla="*/ 6172200 h 6172200"/>
              <a:gd name="connsiteX5" fmla="*/ 332635 w 4501152"/>
              <a:gd name="connsiteY5" fmla="*/ 6172200 h 6172200"/>
              <a:gd name="connsiteX6" fmla="*/ 0 w 4501152"/>
              <a:gd name="connsiteY6" fmla="*/ 5840778 h 6172200"/>
              <a:gd name="connsiteX7" fmla="*/ 0 w 4501152"/>
              <a:gd name="connsiteY7" fmla="*/ 331423 h 6172200"/>
              <a:gd name="connsiteX8" fmla="*/ 332635 w 4501152"/>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1152" h="6172200">
                <a:moveTo>
                  <a:pt x="332635" y="0"/>
                </a:moveTo>
                <a:lnTo>
                  <a:pt x="4168517" y="0"/>
                </a:lnTo>
                <a:cubicBezTo>
                  <a:pt x="4352226" y="0"/>
                  <a:pt x="4501152" y="148383"/>
                  <a:pt x="4501152" y="331423"/>
                </a:cubicBezTo>
                <a:lnTo>
                  <a:pt x="4501152" y="5840778"/>
                </a:lnTo>
                <a:cubicBezTo>
                  <a:pt x="4501152" y="6023817"/>
                  <a:pt x="4352226" y="6172200"/>
                  <a:pt x="4168517" y="6172200"/>
                </a:cubicBezTo>
                <a:lnTo>
                  <a:pt x="332635" y="6172200"/>
                </a:lnTo>
                <a:cubicBezTo>
                  <a:pt x="148926" y="6172200"/>
                  <a:pt x="0" y="6023817"/>
                  <a:pt x="0" y="5840778"/>
                </a:cubicBezTo>
                <a:lnTo>
                  <a:pt x="0" y="331423"/>
                </a:lnTo>
                <a:cubicBezTo>
                  <a:pt x="0" y="148383"/>
                  <a:pt x="148926" y="0"/>
                  <a:pt x="332635"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50408" y="1828800"/>
            <a:ext cx="6035040"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4242880F-92D7-4796-B72D-6CF83054BAF5}" type="datetime1">
              <a:rPr lang="en-US" smtClean="0"/>
              <a:t>9/15/2025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0244992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40"/>
            <a:ext cx="6135624" cy="1143000"/>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828800"/>
            <a:ext cx="6135624" cy="4489704"/>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523749-65BA-43BD-B2BF-FF5A4C96AE14}" type="datetime1">
              <a:rPr lang="en-US" smtClean="0"/>
              <a:t>9/15/2025</a:t>
            </a:fld>
            <a:endParaRPr lang="en-US" dirty="0"/>
          </a:p>
        </p:txBody>
      </p:sp>
      <p:sp>
        <p:nvSpPr>
          <p:cNvPr id="4" name="Picture Placeholder 3">
            <a:extLst>
              <a:ext uri="{FF2B5EF4-FFF2-40B4-BE49-F238E27FC236}">
                <a16:creationId xmlns:a16="http://schemas.microsoft.com/office/drawing/2014/main" id="{7F11DC52-D1FD-A255-1A04-7A15A9DE3C8F}"/>
              </a:ext>
            </a:extLst>
          </p:cNvPr>
          <p:cNvSpPr>
            <a:spLocks noGrp="1"/>
          </p:cNvSpPr>
          <p:nvPr>
            <p:ph type="pic" sz="quarter" idx="13"/>
          </p:nvPr>
        </p:nvSpPr>
        <p:spPr>
          <a:xfrm>
            <a:off x="7353304" y="352327"/>
            <a:ext cx="4495799" cy="6172200"/>
          </a:xfrm>
          <a:custGeom>
            <a:avLst/>
            <a:gdLst>
              <a:gd name="connsiteX0" fmla="*/ 293171 w 4495799"/>
              <a:gd name="connsiteY0" fmla="*/ 0 h 6172200"/>
              <a:gd name="connsiteX1" fmla="*/ 4202628 w 4495799"/>
              <a:gd name="connsiteY1" fmla="*/ 0 h 6172200"/>
              <a:gd name="connsiteX2" fmla="*/ 4495799 w 4495799"/>
              <a:gd name="connsiteY2" fmla="*/ 293171 h 6172200"/>
              <a:gd name="connsiteX3" fmla="*/ 4495799 w 4495799"/>
              <a:gd name="connsiteY3" fmla="*/ 5879029 h 6172200"/>
              <a:gd name="connsiteX4" fmla="*/ 4202628 w 4495799"/>
              <a:gd name="connsiteY4" fmla="*/ 6172200 h 6172200"/>
              <a:gd name="connsiteX5" fmla="*/ 293171 w 4495799"/>
              <a:gd name="connsiteY5" fmla="*/ 6172200 h 6172200"/>
              <a:gd name="connsiteX6" fmla="*/ 0 w 4495799"/>
              <a:gd name="connsiteY6" fmla="*/ 5879029 h 6172200"/>
              <a:gd name="connsiteX7" fmla="*/ 0 w 4495799"/>
              <a:gd name="connsiteY7" fmla="*/ 293171 h 6172200"/>
              <a:gd name="connsiteX8" fmla="*/ 293171 w 4495799"/>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5799" h="6172200">
                <a:moveTo>
                  <a:pt x="293171" y="0"/>
                </a:moveTo>
                <a:lnTo>
                  <a:pt x="4202628" y="0"/>
                </a:lnTo>
                <a:cubicBezTo>
                  <a:pt x="4364542" y="0"/>
                  <a:pt x="4495799" y="131257"/>
                  <a:pt x="4495799" y="293171"/>
                </a:cubicBezTo>
                <a:lnTo>
                  <a:pt x="4495799" y="5879029"/>
                </a:lnTo>
                <a:cubicBezTo>
                  <a:pt x="4495799" y="6040943"/>
                  <a:pt x="4364542" y="6172200"/>
                  <a:pt x="4202628" y="6172200"/>
                </a:cubicBezTo>
                <a:lnTo>
                  <a:pt x="293171" y="6172200"/>
                </a:lnTo>
                <a:cubicBezTo>
                  <a:pt x="131257" y="6172200"/>
                  <a:pt x="0" y="6040943"/>
                  <a:pt x="0" y="5879029"/>
                </a:cubicBezTo>
                <a:lnTo>
                  <a:pt x="0" y="293171"/>
                </a:lnTo>
                <a:cubicBezTo>
                  <a:pt x="0" y="131257"/>
                  <a:pt x="131257" y="0"/>
                  <a:pt x="293171"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5939133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820076" y="320040"/>
            <a:ext cx="6766560" cy="93268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9539F8C7-DD74-7177-C2DA-02533B6576FD}"/>
              </a:ext>
            </a:extLst>
          </p:cNvPr>
          <p:cNvSpPr>
            <a:spLocks noGrp="1"/>
          </p:cNvSpPr>
          <p:nvPr>
            <p:ph type="pic" sz="quarter" idx="13"/>
          </p:nvPr>
        </p:nvSpPr>
        <p:spPr>
          <a:xfrm>
            <a:off x="339373" y="344424"/>
            <a:ext cx="3808553" cy="6172200"/>
          </a:xfrm>
          <a:custGeom>
            <a:avLst/>
            <a:gdLst>
              <a:gd name="connsiteX0" fmla="*/ 292116 w 3808553"/>
              <a:gd name="connsiteY0" fmla="*/ 0 h 6172200"/>
              <a:gd name="connsiteX1" fmla="*/ 3516437 w 3808553"/>
              <a:gd name="connsiteY1" fmla="*/ 0 h 6172200"/>
              <a:gd name="connsiteX2" fmla="*/ 3808553 w 3808553"/>
              <a:gd name="connsiteY2" fmla="*/ 292116 h 6172200"/>
              <a:gd name="connsiteX3" fmla="*/ 3808553 w 3808553"/>
              <a:gd name="connsiteY3" fmla="*/ 5880084 h 6172200"/>
              <a:gd name="connsiteX4" fmla="*/ 3516437 w 3808553"/>
              <a:gd name="connsiteY4" fmla="*/ 6172200 h 6172200"/>
              <a:gd name="connsiteX5" fmla="*/ 292116 w 3808553"/>
              <a:gd name="connsiteY5" fmla="*/ 6172200 h 6172200"/>
              <a:gd name="connsiteX6" fmla="*/ 0 w 3808553"/>
              <a:gd name="connsiteY6" fmla="*/ 5880084 h 6172200"/>
              <a:gd name="connsiteX7" fmla="*/ 0 w 3808553"/>
              <a:gd name="connsiteY7" fmla="*/ 292116 h 6172200"/>
              <a:gd name="connsiteX8" fmla="*/ 292116 w 3808553"/>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553" h="6172200">
                <a:moveTo>
                  <a:pt x="292116" y="0"/>
                </a:moveTo>
                <a:lnTo>
                  <a:pt x="3516437" y="0"/>
                </a:lnTo>
                <a:cubicBezTo>
                  <a:pt x="3677768" y="0"/>
                  <a:pt x="3808553" y="130785"/>
                  <a:pt x="3808553" y="292116"/>
                </a:cubicBezTo>
                <a:lnTo>
                  <a:pt x="3808553" y="5880084"/>
                </a:lnTo>
                <a:cubicBezTo>
                  <a:pt x="3808553" y="6041415"/>
                  <a:pt x="3677768" y="6172200"/>
                  <a:pt x="3516437" y="6172200"/>
                </a:cubicBezTo>
                <a:lnTo>
                  <a:pt x="292116" y="6172200"/>
                </a:lnTo>
                <a:cubicBezTo>
                  <a:pt x="130785" y="6172200"/>
                  <a:pt x="0" y="6041415"/>
                  <a:pt x="0" y="5880084"/>
                </a:cubicBezTo>
                <a:lnTo>
                  <a:pt x="0" y="292116"/>
                </a:lnTo>
                <a:cubicBezTo>
                  <a:pt x="0" y="130785"/>
                  <a:pt x="130785" y="0"/>
                  <a:pt x="29211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820076" y="1380744"/>
            <a:ext cx="676656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D561C12A-E1D5-4BE9-85D9-F221F70F4931}" type="datetime1">
              <a:rPr lang="en-US" smtClean="0"/>
              <a:t>9/15/2025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3961044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320040"/>
            <a:ext cx="6858000"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380744"/>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07BBDBE6-5750-4902-BDAA-20F546DD8AD7}" type="datetime1">
              <a:rPr lang="en-US" smtClean="0"/>
              <a:t>9/15/2025</a:t>
            </a:fld>
            <a:endParaRPr lang="en-US" dirty="0"/>
          </a:p>
        </p:txBody>
      </p:sp>
      <p:sp>
        <p:nvSpPr>
          <p:cNvPr id="4" name="Picture Placeholder 3">
            <a:extLst>
              <a:ext uri="{FF2B5EF4-FFF2-40B4-BE49-F238E27FC236}">
                <a16:creationId xmlns:a16="http://schemas.microsoft.com/office/drawing/2014/main" id="{26FEEE5C-15B3-8386-23D3-B6B236C668F2}"/>
              </a:ext>
            </a:extLst>
          </p:cNvPr>
          <p:cNvSpPr>
            <a:spLocks noGrp="1"/>
          </p:cNvSpPr>
          <p:nvPr>
            <p:ph type="pic" sz="quarter" idx="13"/>
          </p:nvPr>
        </p:nvSpPr>
        <p:spPr>
          <a:xfrm>
            <a:off x="8046768" y="344424"/>
            <a:ext cx="3808553" cy="6172200"/>
          </a:xfrm>
          <a:custGeom>
            <a:avLst/>
            <a:gdLst>
              <a:gd name="connsiteX0" fmla="*/ 292116 w 3808553"/>
              <a:gd name="connsiteY0" fmla="*/ 0 h 6172200"/>
              <a:gd name="connsiteX1" fmla="*/ 3516437 w 3808553"/>
              <a:gd name="connsiteY1" fmla="*/ 0 h 6172200"/>
              <a:gd name="connsiteX2" fmla="*/ 3808553 w 3808553"/>
              <a:gd name="connsiteY2" fmla="*/ 292116 h 6172200"/>
              <a:gd name="connsiteX3" fmla="*/ 3808553 w 3808553"/>
              <a:gd name="connsiteY3" fmla="*/ 5880084 h 6172200"/>
              <a:gd name="connsiteX4" fmla="*/ 3516437 w 3808553"/>
              <a:gd name="connsiteY4" fmla="*/ 6172200 h 6172200"/>
              <a:gd name="connsiteX5" fmla="*/ 292116 w 3808553"/>
              <a:gd name="connsiteY5" fmla="*/ 6172200 h 6172200"/>
              <a:gd name="connsiteX6" fmla="*/ 0 w 3808553"/>
              <a:gd name="connsiteY6" fmla="*/ 5880084 h 6172200"/>
              <a:gd name="connsiteX7" fmla="*/ 0 w 3808553"/>
              <a:gd name="connsiteY7" fmla="*/ 292116 h 6172200"/>
              <a:gd name="connsiteX8" fmla="*/ 292116 w 3808553"/>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553" h="6172200">
                <a:moveTo>
                  <a:pt x="292116" y="0"/>
                </a:moveTo>
                <a:lnTo>
                  <a:pt x="3516437" y="0"/>
                </a:lnTo>
                <a:cubicBezTo>
                  <a:pt x="3677768" y="0"/>
                  <a:pt x="3808553" y="130785"/>
                  <a:pt x="3808553" y="292116"/>
                </a:cubicBezTo>
                <a:lnTo>
                  <a:pt x="3808553" y="5880084"/>
                </a:lnTo>
                <a:cubicBezTo>
                  <a:pt x="3808553" y="6041415"/>
                  <a:pt x="3677768" y="6172200"/>
                  <a:pt x="3516437" y="6172200"/>
                </a:cubicBezTo>
                <a:lnTo>
                  <a:pt x="292116" y="6172200"/>
                </a:lnTo>
                <a:cubicBezTo>
                  <a:pt x="130785" y="6172200"/>
                  <a:pt x="0" y="6041415"/>
                  <a:pt x="0" y="5880084"/>
                </a:cubicBezTo>
                <a:lnTo>
                  <a:pt x="0" y="292116"/>
                </a:lnTo>
                <a:cubicBezTo>
                  <a:pt x="0" y="130785"/>
                  <a:pt x="130785" y="0"/>
                  <a:pt x="292116"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56196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601755"/>
            <a:ext cx="4389120"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B281557-D8C5-3666-A17C-BD66A5F9C048}"/>
              </a:ext>
            </a:extLst>
          </p:cNvPr>
          <p:cNvSpPr>
            <a:spLocks noGrp="1"/>
          </p:cNvSpPr>
          <p:nvPr>
            <p:ph type="pic" sz="quarter" idx="13"/>
          </p:nvPr>
        </p:nvSpPr>
        <p:spPr>
          <a:xfrm>
            <a:off x="341522" y="342902"/>
            <a:ext cx="6249778" cy="6172343"/>
          </a:xfrm>
          <a:custGeom>
            <a:avLst/>
            <a:gdLst>
              <a:gd name="connsiteX0" fmla="*/ 258473 w 6249778"/>
              <a:gd name="connsiteY0" fmla="*/ 0 h 6172343"/>
              <a:gd name="connsiteX1" fmla="*/ 5991306 w 6249778"/>
              <a:gd name="connsiteY1" fmla="*/ 0 h 6172343"/>
              <a:gd name="connsiteX2" fmla="*/ 6249778 w 6249778"/>
              <a:gd name="connsiteY2" fmla="*/ 257942 h 6172343"/>
              <a:gd name="connsiteX3" fmla="*/ 6249778 w 6249778"/>
              <a:gd name="connsiteY3" fmla="*/ 5914401 h 6172343"/>
              <a:gd name="connsiteX4" fmla="*/ 5991306 w 6249778"/>
              <a:gd name="connsiteY4" fmla="*/ 6172343 h 6172343"/>
              <a:gd name="connsiteX5" fmla="*/ 258473 w 6249778"/>
              <a:gd name="connsiteY5" fmla="*/ 6172343 h 6172343"/>
              <a:gd name="connsiteX6" fmla="*/ 0 w 6249778"/>
              <a:gd name="connsiteY6" fmla="*/ 5914401 h 6172343"/>
              <a:gd name="connsiteX7" fmla="*/ 0 w 6249778"/>
              <a:gd name="connsiteY7" fmla="*/ 257942 h 6172343"/>
              <a:gd name="connsiteX8" fmla="*/ 258473 w 6249778"/>
              <a:gd name="connsiteY8" fmla="*/ 0 h 61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9778" h="6172343">
                <a:moveTo>
                  <a:pt x="258473" y="0"/>
                </a:moveTo>
                <a:lnTo>
                  <a:pt x="5991306" y="0"/>
                </a:lnTo>
                <a:cubicBezTo>
                  <a:pt x="6134057" y="0"/>
                  <a:pt x="6249778" y="115484"/>
                  <a:pt x="6249778" y="257942"/>
                </a:cubicBezTo>
                <a:lnTo>
                  <a:pt x="6249778" y="5914401"/>
                </a:lnTo>
                <a:cubicBezTo>
                  <a:pt x="6249778" y="6056859"/>
                  <a:pt x="6134057" y="6172343"/>
                  <a:pt x="5991306" y="6172343"/>
                </a:cubicBezTo>
                <a:lnTo>
                  <a:pt x="258473" y="6172343"/>
                </a:lnTo>
                <a:cubicBezTo>
                  <a:pt x="115722" y="6172343"/>
                  <a:pt x="0" y="6056859"/>
                  <a:pt x="0" y="5914401"/>
                </a:cubicBezTo>
                <a:lnTo>
                  <a:pt x="0" y="257942"/>
                </a:lnTo>
                <a:cubicBezTo>
                  <a:pt x="0" y="115484"/>
                  <a:pt x="115722" y="0"/>
                  <a:pt x="258473"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2276856"/>
            <a:ext cx="438912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701C4331-C33F-4DC1-AB74-C520A718CE2B}" type="datetime1">
              <a:rPr lang="en-US" smtClean="0"/>
              <a:t>9/15/2025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6211953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Content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4480560" cy="152704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7" y="2276856"/>
            <a:ext cx="448056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91A4764-83A9-4A81-9507-BED109D81520}" type="datetime1">
              <a:rPr lang="en-US" smtClean="0"/>
              <a:t>9/15/2025</a:t>
            </a:fld>
            <a:endParaRPr lang="en-US" dirty="0"/>
          </a:p>
        </p:txBody>
      </p:sp>
      <p:sp>
        <p:nvSpPr>
          <p:cNvPr id="4" name="Picture Placeholder 3">
            <a:extLst>
              <a:ext uri="{FF2B5EF4-FFF2-40B4-BE49-F238E27FC236}">
                <a16:creationId xmlns:a16="http://schemas.microsoft.com/office/drawing/2014/main" id="{00846273-A5CB-BDCB-C625-903F863EC307}"/>
              </a:ext>
            </a:extLst>
          </p:cNvPr>
          <p:cNvSpPr>
            <a:spLocks noGrp="1"/>
          </p:cNvSpPr>
          <p:nvPr>
            <p:ph type="pic" sz="quarter" idx="13"/>
          </p:nvPr>
        </p:nvSpPr>
        <p:spPr>
          <a:xfrm>
            <a:off x="5737594" y="342900"/>
            <a:ext cx="6111507" cy="6172338"/>
          </a:xfrm>
          <a:custGeom>
            <a:avLst/>
            <a:gdLst>
              <a:gd name="connsiteX0" fmla="*/ 269395 w 6111507"/>
              <a:gd name="connsiteY0" fmla="*/ 0 h 6172338"/>
              <a:gd name="connsiteX1" fmla="*/ 5842112 w 6111507"/>
              <a:gd name="connsiteY1" fmla="*/ 0 h 6172338"/>
              <a:gd name="connsiteX2" fmla="*/ 6111507 w 6111507"/>
              <a:gd name="connsiteY2" fmla="*/ 268145 h 6172338"/>
              <a:gd name="connsiteX3" fmla="*/ 6111507 w 6111507"/>
              <a:gd name="connsiteY3" fmla="*/ 5904194 h 6172338"/>
              <a:gd name="connsiteX4" fmla="*/ 5842112 w 6111507"/>
              <a:gd name="connsiteY4" fmla="*/ 6172338 h 6172338"/>
              <a:gd name="connsiteX5" fmla="*/ 269395 w 6111507"/>
              <a:gd name="connsiteY5" fmla="*/ 6172338 h 6172338"/>
              <a:gd name="connsiteX6" fmla="*/ 0 w 6111507"/>
              <a:gd name="connsiteY6" fmla="*/ 5904194 h 6172338"/>
              <a:gd name="connsiteX7" fmla="*/ 0 w 6111507"/>
              <a:gd name="connsiteY7" fmla="*/ 268145 h 6172338"/>
              <a:gd name="connsiteX8" fmla="*/ 269395 w 6111507"/>
              <a:gd name="connsiteY8" fmla="*/ 0 h 617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1507" h="6172338">
                <a:moveTo>
                  <a:pt x="269395" y="0"/>
                </a:moveTo>
                <a:lnTo>
                  <a:pt x="5842112" y="0"/>
                </a:lnTo>
                <a:cubicBezTo>
                  <a:pt x="5990895" y="0"/>
                  <a:pt x="6111507" y="120052"/>
                  <a:pt x="6111507" y="268145"/>
                </a:cubicBezTo>
                <a:lnTo>
                  <a:pt x="6111507" y="5904194"/>
                </a:lnTo>
                <a:cubicBezTo>
                  <a:pt x="6111507" y="6052286"/>
                  <a:pt x="5990895" y="6172338"/>
                  <a:pt x="5842112" y="6172338"/>
                </a:cubicBezTo>
                <a:lnTo>
                  <a:pt x="269395" y="6172338"/>
                </a:lnTo>
                <a:cubicBezTo>
                  <a:pt x="120612" y="6172338"/>
                  <a:pt x="0" y="6052286"/>
                  <a:pt x="0" y="5904194"/>
                </a:cubicBezTo>
                <a:lnTo>
                  <a:pt x="0" y="268145"/>
                </a:lnTo>
                <a:cubicBezTo>
                  <a:pt x="0" y="120052"/>
                  <a:pt x="120612" y="0"/>
                  <a:pt x="269395"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0373562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320040"/>
            <a:ext cx="4389120" cy="93268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B281557-D8C5-3666-A17C-BD66A5F9C048}"/>
              </a:ext>
            </a:extLst>
          </p:cNvPr>
          <p:cNvSpPr>
            <a:spLocks noGrp="1"/>
          </p:cNvSpPr>
          <p:nvPr>
            <p:ph type="pic" sz="quarter" idx="13"/>
          </p:nvPr>
        </p:nvSpPr>
        <p:spPr>
          <a:xfrm>
            <a:off x="341522" y="342902"/>
            <a:ext cx="6249778" cy="6172343"/>
          </a:xfrm>
          <a:custGeom>
            <a:avLst/>
            <a:gdLst>
              <a:gd name="connsiteX0" fmla="*/ 258473 w 6249778"/>
              <a:gd name="connsiteY0" fmla="*/ 0 h 6172343"/>
              <a:gd name="connsiteX1" fmla="*/ 5991306 w 6249778"/>
              <a:gd name="connsiteY1" fmla="*/ 0 h 6172343"/>
              <a:gd name="connsiteX2" fmla="*/ 6249778 w 6249778"/>
              <a:gd name="connsiteY2" fmla="*/ 257942 h 6172343"/>
              <a:gd name="connsiteX3" fmla="*/ 6249778 w 6249778"/>
              <a:gd name="connsiteY3" fmla="*/ 5914401 h 6172343"/>
              <a:gd name="connsiteX4" fmla="*/ 5991306 w 6249778"/>
              <a:gd name="connsiteY4" fmla="*/ 6172343 h 6172343"/>
              <a:gd name="connsiteX5" fmla="*/ 258473 w 6249778"/>
              <a:gd name="connsiteY5" fmla="*/ 6172343 h 6172343"/>
              <a:gd name="connsiteX6" fmla="*/ 0 w 6249778"/>
              <a:gd name="connsiteY6" fmla="*/ 5914401 h 6172343"/>
              <a:gd name="connsiteX7" fmla="*/ 0 w 6249778"/>
              <a:gd name="connsiteY7" fmla="*/ 257942 h 6172343"/>
              <a:gd name="connsiteX8" fmla="*/ 258473 w 6249778"/>
              <a:gd name="connsiteY8" fmla="*/ 0 h 61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9778" h="6172343">
                <a:moveTo>
                  <a:pt x="258473" y="0"/>
                </a:moveTo>
                <a:lnTo>
                  <a:pt x="5991306" y="0"/>
                </a:lnTo>
                <a:cubicBezTo>
                  <a:pt x="6134057" y="0"/>
                  <a:pt x="6249778" y="115484"/>
                  <a:pt x="6249778" y="257942"/>
                </a:cubicBezTo>
                <a:lnTo>
                  <a:pt x="6249778" y="5914401"/>
                </a:lnTo>
                <a:cubicBezTo>
                  <a:pt x="6249778" y="6056859"/>
                  <a:pt x="6134057" y="6172343"/>
                  <a:pt x="5991306" y="6172343"/>
                </a:cubicBezTo>
                <a:lnTo>
                  <a:pt x="258473" y="6172343"/>
                </a:lnTo>
                <a:cubicBezTo>
                  <a:pt x="115722" y="6172343"/>
                  <a:pt x="0" y="6056859"/>
                  <a:pt x="0" y="5914401"/>
                </a:cubicBezTo>
                <a:lnTo>
                  <a:pt x="0" y="257942"/>
                </a:lnTo>
                <a:cubicBezTo>
                  <a:pt x="0" y="115484"/>
                  <a:pt x="115722" y="0"/>
                  <a:pt x="258473"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1380744"/>
            <a:ext cx="438912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49B2C6C9-D30C-4946-92A4-454A5FC69685}" type="datetime1">
              <a:rPr lang="en-US" smtClean="0"/>
              <a:t>9/15/2025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326013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320040"/>
            <a:ext cx="4573413"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6" y="1380744"/>
            <a:ext cx="4573413"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D479CC6-BB04-42D6-AB0C-BAA184663D94}" type="datetime1">
              <a:rPr lang="en-US" smtClean="0"/>
              <a:t>9/15/2025</a:t>
            </a:fld>
            <a:endParaRPr lang="en-US" dirty="0"/>
          </a:p>
        </p:txBody>
      </p:sp>
      <p:sp>
        <p:nvSpPr>
          <p:cNvPr id="4" name="Picture Placeholder 3">
            <a:extLst>
              <a:ext uri="{FF2B5EF4-FFF2-40B4-BE49-F238E27FC236}">
                <a16:creationId xmlns:a16="http://schemas.microsoft.com/office/drawing/2014/main" id="{00846273-A5CB-BDCB-C625-903F863EC307}"/>
              </a:ext>
            </a:extLst>
          </p:cNvPr>
          <p:cNvSpPr>
            <a:spLocks noGrp="1"/>
          </p:cNvSpPr>
          <p:nvPr>
            <p:ph type="pic" sz="quarter" idx="13"/>
          </p:nvPr>
        </p:nvSpPr>
        <p:spPr>
          <a:xfrm>
            <a:off x="5737594" y="342900"/>
            <a:ext cx="6111507" cy="6172338"/>
          </a:xfrm>
          <a:custGeom>
            <a:avLst/>
            <a:gdLst>
              <a:gd name="connsiteX0" fmla="*/ 269395 w 6111507"/>
              <a:gd name="connsiteY0" fmla="*/ 0 h 6172338"/>
              <a:gd name="connsiteX1" fmla="*/ 5842112 w 6111507"/>
              <a:gd name="connsiteY1" fmla="*/ 0 h 6172338"/>
              <a:gd name="connsiteX2" fmla="*/ 6111507 w 6111507"/>
              <a:gd name="connsiteY2" fmla="*/ 268145 h 6172338"/>
              <a:gd name="connsiteX3" fmla="*/ 6111507 w 6111507"/>
              <a:gd name="connsiteY3" fmla="*/ 5904194 h 6172338"/>
              <a:gd name="connsiteX4" fmla="*/ 5842112 w 6111507"/>
              <a:gd name="connsiteY4" fmla="*/ 6172338 h 6172338"/>
              <a:gd name="connsiteX5" fmla="*/ 269395 w 6111507"/>
              <a:gd name="connsiteY5" fmla="*/ 6172338 h 6172338"/>
              <a:gd name="connsiteX6" fmla="*/ 0 w 6111507"/>
              <a:gd name="connsiteY6" fmla="*/ 5904194 h 6172338"/>
              <a:gd name="connsiteX7" fmla="*/ 0 w 6111507"/>
              <a:gd name="connsiteY7" fmla="*/ 268145 h 6172338"/>
              <a:gd name="connsiteX8" fmla="*/ 269395 w 6111507"/>
              <a:gd name="connsiteY8" fmla="*/ 0 h 617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1507" h="6172338">
                <a:moveTo>
                  <a:pt x="269395" y="0"/>
                </a:moveTo>
                <a:lnTo>
                  <a:pt x="5842112" y="0"/>
                </a:lnTo>
                <a:cubicBezTo>
                  <a:pt x="5990895" y="0"/>
                  <a:pt x="6111507" y="120052"/>
                  <a:pt x="6111507" y="268145"/>
                </a:cubicBezTo>
                <a:lnTo>
                  <a:pt x="6111507" y="5904194"/>
                </a:lnTo>
                <a:cubicBezTo>
                  <a:pt x="6111507" y="6052286"/>
                  <a:pt x="5990895" y="6172338"/>
                  <a:pt x="5842112" y="6172338"/>
                </a:cubicBezTo>
                <a:lnTo>
                  <a:pt x="269395" y="6172338"/>
                </a:lnTo>
                <a:cubicBezTo>
                  <a:pt x="120612" y="6172338"/>
                  <a:pt x="0" y="6052286"/>
                  <a:pt x="0" y="5904194"/>
                </a:cubicBezTo>
                <a:lnTo>
                  <a:pt x="0" y="268145"/>
                </a:lnTo>
                <a:cubicBezTo>
                  <a:pt x="0" y="120052"/>
                  <a:pt x="120612" y="0"/>
                  <a:pt x="269395"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7463775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21040" y="603504"/>
            <a:ext cx="3401568"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342900" y="342901"/>
            <a:ext cx="7391400"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21040"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7B3D66E4-8050-49E4-B8D2-06214BFB7C0A}" type="datetime1">
              <a:rPr lang="en-US" smtClean="0"/>
              <a:t>9/15/2025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2370443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3401568"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4502843" y="342901"/>
            <a:ext cx="7346257"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29768"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EE7AEA2F-0823-4BD6-88F7-6D0D98F52C93}" type="datetime1">
              <a:rPr lang="en-US" smtClean="0"/>
              <a:t>9/15/2025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874031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38912"/>
            <a:ext cx="11494008" cy="4654296"/>
          </a:xfrm>
        </p:spPr>
        <p:txBody>
          <a:bodyPr anchor="t">
            <a:normAutofit/>
          </a:bodyPr>
          <a:lstStyle>
            <a:lvl1pPr algn="l">
              <a:defRPr sz="125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093208"/>
            <a:ext cx="5669280" cy="1161288"/>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B761AAA3-5155-4231-8EEA-4F6426D8887B}" type="datetime1">
              <a:rPr lang="en-US" smtClean="0"/>
              <a:t>9/15/2025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35057347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11896" y="1078992"/>
            <a:ext cx="3273552" cy="1947672"/>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342900" y="342901"/>
            <a:ext cx="7391400"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11896" y="3099816"/>
            <a:ext cx="3273552" cy="2953512"/>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06092A99-204A-46CE-8F70-09D6B2D34877}" type="datetime1">
              <a:rPr lang="en-US" smtClean="0"/>
              <a:t>9/15/2025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4576191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2" y="5111854"/>
            <a:ext cx="3739279" cy="1389888"/>
          </a:xfrm>
        </p:spPr>
        <p:txBody>
          <a:bodyPr anchor="t">
            <a:normAutofit/>
          </a:bodyPr>
          <a:lstStyle>
            <a:lvl1pPr>
              <a:defRPr sz="3200"/>
            </a:lvl1pPr>
          </a:lstStyle>
          <a:p>
            <a:r>
              <a:rPr lang="en-US"/>
              <a:t>Click to edit Master title style</a:t>
            </a:r>
          </a:p>
        </p:txBody>
      </p:sp>
      <p:sp>
        <p:nvSpPr>
          <p:cNvPr id="19" name="Picture Placeholder 17">
            <a:extLst>
              <a:ext uri="{FF2B5EF4-FFF2-40B4-BE49-F238E27FC236}">
                <a16:creationId xmlns:a16="http://schemas.microsoft.com/office/drawing/2014/main" id="{D5837EDE-723C-6CF6-EB95-3AEDA1F07E9E}"/>
              </a:ext>
            </a:extLst>
          </p:cNvPr>
          <p:cNvSpPr>
            <a:spLocks noGrp="1"/>
          </p:cNvSpPr>
          <p:nvPr>
            <p:ph type="pic" sz="quarter" idx="15"/>
          </p:nvPr>
        </p:nvSpPr>
        <p:spPr>
          <a:xfrm>
            <a:off x="339373" y="320043"/>
            <a:ext cx="11509730" cy="4404825"/>
          </a:xfrm>
          <a:custGeom>
            <a:avLst/>
            <a:gdLst>
              <a:gd name="connsiteX0" fmla="*/ 299132 w 11509730"/>
              <a:gd name="connsiteY0" fmla="*/ 0 h 4404825"/>
              <a:gd name="connsiteX1" fmla="*/ 11210598 w 11509730"/>
              <a:gd name="connsiteY1" fmla="*/ 0 h 4404825"/>
              <a:gd name="connsiteX2" fmla="*/ 11509730 w 11509730"/>
              <a:gd name="connsiteY2" fmla="*/ 299132 h 4404825"/>
              <a:gd name="connsiteX3" fmla="*/ 11509730 w 11509730"/>
              <a:gd name="connsiteY3" fmla="*/ 4105693 h 4404825"/>
              <a:gd name="connsiteX4" fmla="*/ 11210598 w 11509730"/>
              <a:gd name="connsiteY4" fmla="*/ 4404825 h 4404825"/>
              <a:gd name="connsiteX5" fmla="*/ 299132 w 11509730"/>
              <a:gd name="connsiteY5" fmla="*/ 4404825 h 4404825"/>
              <a:gd name="connsiteX6" fmla="*/ 0 w 11509730"/>
              <a:gd name="connsiteY6" fmla="*/ 4105693 h 4404825"/>
              <a:gd name="connsiteX7" fmla="*/ 0 w 11509730"/>
              <a:gd name="connsiteY7" fmla="*/ 299132 h 4404825"/>
              <a:gd name="connsiteX8" fmla="*/ 299132 w 11509730"/>
              <a:gd name="connsiteY8" fmla="*/ 0 h 44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4404825">
                <a:moveTo>
                  <a:pt x="299132" y="0"/>
                </a:moveTo>
                <a:lnTo>
                  <a:pt x="11210598" y="0"/>
                </a:lnTo>
                <a:cubicBezTo>
                  <a:pt x="11375804" y="0"/>
                  <a:pt x="11509730" y="133926"/>
                  <a:pt x="11509730" y="299132"/>
                </a:cubicBezTo>
                <a:lnTo>
                  <a:pt x="11509730" y="4105693"/>
                </a:lnTo>
                <a:cubicBezTo>
                  <a:pt x="11509730" y="4270899"/>
                  <a:pt x="11375804" y="4404825"/>
                  <a:pt x="11210598" y="4404825"/>
                </a:cubicBezTo>
                <a:lnTo>
                  <a:pt x="299132" y="4404825"/>
                </a:lnTo>
                <a:cubicBezTo>
                  <a:pt x="133926" y="4404825"/>
                  <a:pt x="0" y="4270899"/>
                  <a:pt x="0" y="4105693"/>
                </a:cubicBezTo>
                <a:lnTo>
                  <a:pt x="0" y="299132"/>
                </a:lnTo>
                <a:cubicBezTo>
                  <a:pt x="0" y="133926"/>
                  <a:pt x="133926" y="0"/>
                  <a:pt x="299132"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8749EA3-15DE-451B-A24B-ACC8EA0B6D09}" type="datetime1">
              <a:rPr lang="en-US" smtClean="0"/>
              <a:t>9/15/2025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51928" y="5111854"/>
            <a:ext cx="6400800" cy="1389888"/>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3608378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a:t>Click to edit Master title style</a:t>
            </a:r>
          </a:p>
        </p:txBody>
      </p:sp>
      <p:sp>
        <p:nvSpPr>
          <p:cNvPr id="9" name="Picture Placeholder 8">
            <a:extLst>
              <a:ext uri="{FF2B5EF4-FFF2-40B4-BE49-F238E27FC236}">
                <a16:creationId xmlns:a16="http://schemas.microsoft.com/office/drawing/2014/main" id="{1BCE7E7D-ED4A-B625-6CB8-4D71682F63D4}"/>
              </a:ext>
            </a:extLst>
          </p:cNvPr>
          <p:cNvSpPr>
            <a:spLocks noGrp="1"/>
          </p:cNvSpPr>
          <p:nvPr>
            <p:ph type="pic" sz="quarter" idx="13"/>
          </p:nvPr>
        </p:nvSpPr>
        <p:spPr>
          <a:xfrm>
            <a:off x="339373" y="320042"/>
            <a:ext cx="11509730" cy="3458229"/>
          </a:xfrm>
          <a:custGeom>
            <a:avLst/>
            <a:gdLst>
              <a:gd name="connsiteX0" fmla="*/ 351529 w 11509730"/>
              <a:gd name="connsiteY0" fmla="*/ 0 h 3458229"/>
              <a:gd name="connsiteX1" fmla="*/ 11158201 w 11509730"/>
              <a:gd name="connsiteY1" fmla="*/ 0 h 3458229"/>
              <a:gd name="connsiteX2" fmla="*/ 11509730 w 11509730"/>
              <a:gd name="connsiteY2" fmla="*/ 351529 h 3458229"/>
              <a:gd name="connsiteX3" fmla="*/ 11509730 w 11509730"/>
              <a:gd name="connsiteY3" fmla="*/ 3106700 h 3458229"/>
              <a:gd name="connsiteX4" fmla="*/ 11158201 w 11509730"/>
              <a:gd name="connsiteY4" fmla="*/ 3458229 h 3458229"/>
              <a:gd name="connsiteX5" fmla="*/ 351529 w 11509730"/>
              <a:gd name="connsiteY5" fmla="*/ 3458229 h 3458229"/>
              <a:gd name="connsiteX6" fmla="*/ 0 w 11509730"/>
              <a:gd name="connsiteY6" fmla="*/ 3106700 h 3458229"/>
              <a:gd name="connsiteX7" fmla="*/ 0 w 11509730"/>
              <a:gd name="connsiteY7" fmla="*/ 351529 h 3458229"/>
              <a:gd name="connsiteX8" fmla="*/ 351529 w 11509730"/>
              <a:gd name="connsiteY8" fmla="*/ 0 h 34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3458229">
                <a:moveTo>
                  <a:pt x="351529" y="0"/>
                </a:moveTo>
                <a:lnTo>
                  <a:pt x="11158201" y="0"/>
                </a:lnTo>
                <a:cubicBezTo>
                  <a:pt x="11352345" y="0"/>
                  <a:pt x="11509730" y="157385"/>
                  <a:pt x="11509730" y="351529"/>
                </a:cubicBezTo>
                <a:lnTo>
                  <a:pt x="11509730" y="3106700"/>
                </a:lnTo>
                <a:cubicBezTo>
                  <a:pt x="11509730" y="3300844"/>
                  <a:pt x="11352345" y="3458229"/>
                  <a:pt x="11158201" y="3458229"/>
                </a:cubicBezTo>
                <a:lnTo>
                  <a:pt x="351529" y="3458229"/>
                </a:lnTo>
                <a:cubicBezTo>
                  <a:pt x="157385" y="3458229"/>
                  <a:pt x="0" y="3300844"/>
                  <a:pt x="0" y="3106700"/>
                </a:cubicBezTo>
                <a:lnTo>
                  <a:pt x="0" y="351529"/>
                </a:lnTo>
                <a:cubicBezTo>
                  <a:pt x="0" y="157385"/>
                  <a:pt x="157385" y="0"/>
                  <a:pt x="351529"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F1343DB-FCC0-4D52-80F2-173D55390D61}" type="datetime1">
              <a:rPr lang="en-US" smtClean="0"/>
              <a:t>9/15/2025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460425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a:t>Click to edit Master title style</a:t>
            </a:r>
          </a:p>
        </p:txBody>
      </p:sp>
      <p:sp>
        <p:nvSpPr>
          <p:cNvPr id="9" name="Picture Placeholder 8">
            <a:extLst>
              <a:ext uri="{FF2B5EF4-FFF2-40B4-BE49-F238E27FC236}">
                <a16:creationId xmlns:a16="http://schemas.microsoft.com/office/drawing/2014/main" id="{86A25225-80A2-7139-2A81-39CA926639FF}"/>
              </a:ext>
            </a:extLst>
          </p:cNvPr>
          <p:cNvSpPr>
            <a:spLocks noGrp="1"/>
          </p:cNvSpPr>
          <p:nvPr>
            <p:ph type="pic" sz="quarter" idx="13"/>
          </p:nvPr>
        </p:nvSpPr>
        <p:spPr>
          <a:xfrm>
            <a:off x="339373" y="3067414"/>
            <a:ext cx="11509730" cy="3458229"/>
          </a:xfrm>
          <a:custGeom>
            <a:avLst/>
            <a:gdLst>
              <a:gd name="connsiteX0" fmla="*/ 351529 w 11509730"/>
              <a:gd name="connsiteY0" fmla="*/ 0 h 3458229"/>
              <a:gd name="connsiteX1" fmla="*/ 11158201 w 11509730"/>
              <a:gd name="connsiteY1" fmla="*/ 0 h 3458229"/>
              <a:gd name="connsiteX2" fmla="*/ 11509730 w 11509730"/>
              <a:gd name="connsiteY2" fmla="*/ 351529 h 3458229"/>
              <a:gd name="connsiteX3" fmla="*/ 11509730 w 11509730"/>
              <a:gd name="connsiteY3" fmla="*/ 3106700 h 3458229"/>
              <a:gd name="connsiteX4" fmla="*/ 11158201 w 11509730"/>
              <a:gd name="connsiteY4" fmla="*/ 3458229 h 3458229"/>
              <a:gd name="connsiteX5" fmla="*/ 351529 w 11509730"/>
              <a:gd name="connsiteY5" fmla="*/ 3458229 h 3458229"/>
              <a:gd name="connsiteX6" fmla="*/ 0 w 11509730"/>
              <a:gd name="connsiteY6" fmla="*/ 3106700 h 3458229"/>
              <a:gd name="connsiteX7" fmla="*/ 0 w 11509730"/>
              <a:gd name="connsiteY7" fmla="*/ 351529 h 3458229"/>
              <a:gd name="connsiteX8" fmla="*/ 351529 w 11509730"/>
              <a:gd name="connsiteY8" fmla="*/ 0 h 34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3458229">
                <a:moveTo>
                  <a:pt x="351529" y="0"/>
                </a:moveTo>
                <a:lnTo>
                  <a:pt x="11158201" y="0"/>
                </a:lnTo>
                <a:cubicBezTo>
                  <a:pt x="11352345" y="0"/>
                  <a:pt x="11509730" y="157385"/>
                  <a:pt x="11509730" y="351529"/>
                </a:cubicBezTo>
                <a:lnTo>
                  <a:pt x="11509730" y="3106700"/>
                </a:lnTo>
                <a:cubicBezTo>
                  <a:pt x="11509730" y="3300844"/>
                  <a:pt x="11352345" y="3458229"/>
                  <a:pt x="11158201" y="3458229"/>
                </a:cubicBezTo>
                <a:lnTo>
                  <a:pt x="351529" y="3458229"/>
                </a:lnTo>
                <a:cubicBezTo>
                  <a:pt x="157385" y="3458229"/>
                  <a:pt x="0" y="3300844"/>
                  <a:pt x="0" y="3106700"/>
                </a:cubicBezTo>
                <a:lnTo>
                  <a:pt x="0" y="351529"/>
                </a:lnTo>
                <a:cubicBezTo>
                  <a:pt x="0" y="157385"/>
                  <a:pt x="157385" y="0"/>
                  <a:pt x="351529"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519672"/>
            <a:ext cx="3494314" cy="338328"/>
          </a:xfrm>
        </p:spPr>
        <p:txBody>
          <a:bodyPr/>
          <a:lstStyle/>
          <a:p>
            <a:fld id="{457C7506-9AD1-49AD-BE44-C83E35401EAD}" type="datetime1">
              <a:rPr lang="en-US" smtClean="0"/>
              <a:t>9/15/2025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6519672"/>
            <a:ext cx="2805405" cy="338328"/>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6519672"/>
            <a:ext cx="429207" cy="338328"/>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8189836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40080"/>
            <a:ext cx="11155680" cy="970463"/>
          </a:xfrm>
        </p:spPr>
        <p:txBody>
          <a:bodyPr anchor="ctr"/>
          <a:lstStyle/>
          <a:p>
            <a:r>
              <a:rPr lang="en-US"/>
              <a:t>Click to edit Master title style</a:t>
            </a:r>
          </a:p>
        </p:txBody>
      </p:sp>
      <p:sp>
        <p:nvSpPr>
          <p:cNvPr id="10" name="Picture Placeholder 9">
            <a:extLst>
              <a:ext uri="{FF2B5EF4-FFF2-40B4-BE49-F238E27FC236}">
                <a16:creationId xmlns:a16="http://schemas.microsoft.com/office/drawing/2014/main" id="{45F6FDB5-F783-3538-287C-754C11C30975}"/>
              </a:ext>
            </a:extLst>
          </p:cNvPr>
          <p:cNvSpPr>
            <a:spLocks noGrp="1"/>
          </p:cNvSpPr>
          <p:nvPr>
            <p:ph type="pic" sz="quarter" idx="13"/>
          </p:nvPr>
        </p:nvSpPr>
        <p:spPr>
          <a:xfrm>
            <a:off x="429768" y="1828800"/>
            <a:ext cx="6176399" cy="4425696"/>
          </a:xfrm>
          <a:custGeom>
            <a:avLst/>
            <a:gdLst>
              <a:gd name="connsiteX0" fmla="*/ 325421 w 6450717"/>
              <a:gd name="connsiteY0" fmla="*/ 0 h 4425696"/>
              <a:gd name="connsiteX1" fmla="*/ 6125296 w 6450717"/>
              <a:gd name="connsiteY1" fmla="*/ 0 h 4425696"/>
              <a:gd name="connsiteX2" fmla="*/ 6450717 w 6450717"/>
              <a:gd name="connsiteY2" fmla="*/ 325421 h 4425696"/>
              <a:gd name="connsiteX3" fmla="*/ 6450717 w 6450717"/>
              <a:gd name="connsiteY3" fmla="*/ 4100275 h 4425696"/>
              <a:gd name="connsiteX4" fmla="*/ 6125296 w 6450717"/>
              <a:gd name="connsiteY4" fmla="*/ 4425696 h 4425696"/>
              <a:gd name="connsiteX5" fmla="*/ 325421 w 6450717"/>
              <a:gd name="connsiteY5" fmla="*/ 4425696 h 4425696"/>
              <a:gd name="connsiteX6" fmla="*/ 0 w 6450717"/>
              <a:gd name="connsiteY6" fmla="*/ 4100275 h 4425696"/>
              <a:gd name="connsiteX7" fmla="*/ 0 w 6450717"/>
              <a:gd name="connsiteY7" fmla="*/ 325421 h 4425696"/>
              <a:gd name="connsiteX8" fmla="*/ 325421 w 6450717"/>
              <a:gd name="connsiteY8" fmla="*/ 0 h 442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0717" h="4425696">
                <a:moveTo>
                  <a:pt x="325421" y="0"/>
                </a:moveTo>
                <a:lnTo>
                  <a:pt x="6125296" y="0"/>
                </a:lnTo>
                <a:cubicBezTo>
                  <a:pt x="6305021" y="0"/>
                  <a:pt x="6450717" y="145696"/>
                  <a:pt x="6450717" y="325421"/>
                </a:cubicBezTo>
                <a:lnTo>
                  <a:pt x="6450717" y="4100275"/>
                </a:lnTo>
                <a:cubicBezTo>
                  <a:pt x="6450717" y="4280000"/>
                  <a:pt x="6305021" y="4425696"/>
                  <a:pt x="6125296" y="4425696"/>
                </a:cubicBezTo>
                <a:lnTo>
                  <a:pt x="325421" y="4425696"/>
                </a:lnTo>
                <a:cubicBezTo>
                  <a:pt x="145696" y="4425696"/>
                  <a:pt x="0" y="4280000"/>
                  <a:pt x="0" y="4100275"/>
                </a:cubicBezTo>
                <a:lnTo>
                  <a:pt x="0" y="325421"/>
                </a:lnTo>
                <a:cubicBezTo>
                  <a:pt x="0" y="145696"/>
                  <a:pt x="145696" y="0"/>
                  <a:pt x="325421"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287768" y="1828800"/>
            <a:ext cx="4297680" cy="4428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F94BF2A-D949-4DFB-9912-9D6234B797F2}" type="datetime1">
              <a:rPr lang="en-US" smtClean="0"/>
              <a:t>9/15/2025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996703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39"/>
            <a:ext cx="4855464" cy="1453896"/>
          </a:xfrm>
        </p:spPr>
        <p:txBody>
          <a:bodyPr anchor="t"/>
          <a:lstStyle/>
          <a:p>
            <a:r>
              <a:rPr lang="en-US"/>
              <a:t>Click to edit Master title style</a:t>
            </a:r>
          </a:p>
        </p:txBody>
      </p:sp>
      <p:sp>
        <p:nvSpPr>
          <p:cNvPr id="9" name="Picture Placeholder 8">
            <a:extLst>
              <a:ext uri="{FF2B5EF4-FFF2-40B4-BE49-F238E27FC236}">
                <a16:creationId xmlns:a16="http://schemas.microsoft.com/office/drawing/2014/main" id="{F5F2F272-6D18-7E06-3E9A-D10C5C502195}"/>
              </a:ext>
            </a:extLst>
          </p:cNvPr>
          <p:cNvSpPr>
            <a:spLocks noGrp="1"/>
          </p:cNvSpPr>
          <p:nvPr>
            <p:ph type="pic" sz="quarter" idx="13"/>
          </p:nvPr>
        </p:nvSpPr>
        <p:spPr>
          <a:xfrm>
            <a:off x="510075" y="2293496"/>
            <a:ext cx="4775158" cy="4039043"/>
          </a:xfrm>
          <a:custGeom>
            <a:avLst/>
            <a:gdLst>
              <a:gd name="connsiteX0" fmla="*/ 305917 w 4855463"/>
              <a:gd name="connsiteY0" fmla="*/ 0 h 4039043"/>
              <a:gd name="connsiteX1" fmla="*/ 4549547 w 4855463"/>
              <a:gd name="connsiteY1" fmla="*/ 0 h 4039043"/>
              <a:gd name="connsiteX2" fmla="*/ 4849249 w 4855463"/>
              <a:gd name="connsiteY2" fmla="*/ 244264 h 4039043"/>
              <a:gd name="connsiteX3" fmla="*/ 4855463 w 4855463"/>
              <a:gd name="connsiteY3" fmla="*/ 305907 h 4039043"/>
              <a:gd name="connsiteX4" fmla="*/ 4855463 w 4855463"/>
              <a:gd name="connsiteY4" fmla="*/ 3733136 h 4039043"/>
              <a:gd name="connsiteX5" fmla="*/ 4849249 w 4855463"/>
              <a:gd name="connsiteY5" fmla="*/ 3794779 h 4039043"/>
              <a:gd name="connsiteX6" fmla="*/ 4549547 w 4855463"/>
              <a:gd name="connsiteY6" fmla="*/ 4039043 h 4039043"/>
              <a:gd name="connsiteX7" fmla="*/ 305917 w 4855463"/>
              <a:gd name="connsiteY7" fmla="*/ 4039043 h 4039043"/>
              <a:gd name="connsiteX8" fmla="*/ 0 w 4855463"/>
              <a:gd name="connsiteY8" fmla="*/ 3733126 h 4039043"/>
              <a:gd name="connsiteX9" fmla="*/ 0 w 4855463"/>
              <a:gd name="connsiteY9" fmla="*/ 305917 h 4039043"/>
              <a:gd name="connsiteX10" fmla="*/ 305917 w 4855463"/>
              <a:gd name="connsiteY10" fmla="*/ 0 h 403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463" h="4039043">
                <a:moveTo>
                  <a:pt x="305917" y="0"/>
                </a:moveTo>
                <a:lnTo>
                  <a:pt x="4549547" y="0"/>
                </a:lnTo>
                <a:cubicBezTo>
                  <a:pt x="4697381" y="0"/>
                  <a:pt x="4820723" y="104863"/>
                  <a:pt x="4849249" y="244264"/>
                </a:cubicBezTo>
                <a:lnTo>
                  <a:pt x="4855463" y="305907"/>
                </a:lnTo>
                <a:lnTo>
                  <a:pt x="4855463" y="3733136"/>
                </a:lnTo>
                <a:lnTo>
                  <a:pt x="4849249" y="3794779"/>
                </a:lnTo>
                <a:cubicBezTo>
                  <a:pt x="4820723" y="3934180"/>
                  <a:pt x="4697381" y="4039043"/>
                  <a:pt x="4549547" y="4039043"/>
                </a:cubicBezTo>
                <a:lnTo>
                  <a:pt x="305917" y="4039043"/>
                </a:lnTo>
                <a:cubicBezTo>
                  <a:pt x="136964" y="4039043"/>
                  <a:pt x="0" y="3902079"/>
                  <a:pt x="0" y="3733126"/>
                </a:cubicBezTo>
                <a:lnTo>
                  <a:pt x="0" y="305917"/>
                </a:lnTo>
                <a:cubicBezTo>
                  <a:pt x="0" y="136964"/>
                  <a:pt x="136964" y="0"/>
                  <a:pt x="305917"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563594C-FF61-4FB6-A5E4-597CB7D69CB6}" type="datetime1">
              <a:rPr lang="en-US" smtClean="0"/>
              <a:t>9/15/2025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0855994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50218"/>
            <a:ext cx="3827439" cy="1453896"/>
          </a:xfrm>
        </p:spPr>
        <p:txBody>
          <a:bodyPr anchor="t">
            <a:normAutofit/>
          </a:bodyPr>
          <a:lstStyle>
            <a:lvl1pPr>
              <a:defRPr sz="3200"/>
            </a:lvl1pPr>
          </a:lstStyle>
          <a:p>
            <a:r>
              <a:rPr lang="en-US"/>
              <a:t>Click to edit Master title style</a:t>
            </a:r>
          </a:p>
        </p:txBody>
      </p:sp>
      <p:sp>
        <p:nvSpPr>
          <p:cNvPr id="12" name="Picture Placeholder 11">
            <a:extLst>
              <a:ext uri="{FF2B5EF4-FFF2-40B4-BE49-F238E27FC236}">
                <a16:creationId xmlns:a16="http://schemas.microsoft.com/office/drawing/2014/main" id="{14639E5C-EF58-65A1-C364-F58DE761581C}"/>
              </a:ext>
            </a:extLst>
          </p:cNvPr>
          <p:cNvSpPr>
            <a:spLocks noGrp="1"/>
          </p:cNvSpPr>
          <p:nvPr>
            <p:ph type="pic" sz="quarter" idx="13"/>
          </p:nvPr>
        </p:nvSpPr>
        <p:spPr>
          <a:xfrm>
            <a:off x="510075" y="2293494"/>
            <a:ext cx="3666744" cy="4039044"/>
          </a:xfrm>
          <a:custGeom>
            <a:avLst/>
            <a:gdLst>
              <a:gd name="connsiteX0" fmla="*/ 292716 w 3666744"/>
              <a:gd name="connsiteY0" fmla="*/ 0 h 4039044"/>
              <a:gd name="connsiteX1" fmla="*/ 3374028 w 3666744"/>
              <a:gd name="connsiteY1" fmla="*/ 0 h 4039044"/>
              <a:gd name="connsiteX2" fmla="*/ 3666744 w 3666744"/>
              <a:gd name="connsiteY2" fmla="*/ 292716 h 4039044"/>
              <a:gd name="connsiteX3" fmla="*/ 3666744 w 3666744"/>
              <a:gd name="connsiteY3" fmla="*/ 3746328 h 4039044"/>
              <a:gd name="connsiteX4" fmla="*/ 3374028 w 3666744"/>
              <a:gd name="connsiteY4" fmla="*/ 4039044 h 4039044"/>
              <a:gd name="connsiteX5" fmla="*/ 292716 w 3666744"/>
              <a:gd name="connsiteY5" fmla="*/ 4039044 h 4039044"/>
              <a:gd name="connsiteX6" fmla="*/ 0 w 3666744"/>
              <a:gd name="connsiteY6" fmla="*/ 3746328 h 4039044"/>
              <a:gd name="connsiteX7" fmla="*/ 0 w 3666744"/>
              <a:gd name="connsiteY7" fmla="*/ 292716 h 4039044"/>
              <a:gd name="connsiteX8" fmla="*/ 292716 w 3666744"/>
              <a:gd name="connsiteY8" fmla="*/ 0 h 403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6744" h="4039044">
                <a:moveTo>
                  <a:pt x="292716" y="0"/>
                </a:moveTo>
                <a:lnTo>
                  <a:pt x="3374028" y="0"/>
                </a:lnTo>
                <a:cubicBezTo>
                  <a:pt x="3535691" y="0"/>
                  <a:pt x="3666744" y="131053"/>
                  <a:pt x="3666744" y="292716"/>
                </a:cubicBezTo>
                <a:lnTo>
                  <a:pt x="3666744" y="3746328"/>
                </a:lnTo>
                <a:cubicBezTo>
                  <a:pt x="3666744" y="3907991"/>
                  <a:pt x="3535691" y="4039044"/>
                  <a:pt x="3374028" y="4039044"/>
                </a:cubicBezTo>
                <a:lnTo>
                  <a:pt x="292716" y="4039044"/>
                </a:lnTo>
                <a:cubicBezTo>
                  <a:pt x="131053" y="4039044"/>
                  <a:pt x="0" y="3907991"/>
                  <a:pt x="0" y="3746328"/>
                </a:cubicBezTo>
                <a:lnTo>
                  <a:pt x="0" y="292716"/>
                </a:lnTo>
                <a:cubicBezTo>
                  <a:pt x="0" y="131053"/>
                  <a:pt x="131053" y="0"/>
                  <a:pt x="29271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120787" y="549275"/>
            <a:ext cx="6561138" cy="5788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9D205C6-AA77-4A66-BB27-EE68DDD0D193}" type="datetime1">
              <a:rPr lang="en-US" smtClean="0"/>
              <a:t>9/15/2025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5887883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g Number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93776" y="782804"/>
            <a:ext cx="11201400" cy="4206240"/>
          </a:xfrm>
        </p:spPr>
        <p:txBody>
          <a:bodyPr>
            <a:normAutofit/>
          </a:bodyPr>
          <a:lstStyle>
            <a:lvl1pPr algn="ctr">
              <a:defRPr sz="27800">
                <a:solidFill>
                  <a:schemeClr val="tx2">
                    <a:lumMod val="90000"/>
                    <a:lumOff val="10000"/>
                  </a:schemeClr>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64F05DF3-EEC7-45DF-A943-3E12702079E5}" type="datetime1">
              <a:rPr lang="en-US" smtClean="0"/>
              <a:t>9/15/2025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93775" y="4989044"/>
            <a:ext cx="11201399" cy="1225296"/>
          </a:xfrm>
        </p:spPr>
        <p:txBody>
          <a:bodyPr>
            <a:normAutofit/>
          </a:bodyPr>
          <a:lstStyle>
            <a:lvl1pPr marL="0" indent="0" algn="ctr">
              <a:buNone/>
              <a:defRPr sz="2400">
                <a:solidFill>
                  <a:schemeClr val="tx2">
                    <a:lumMod val="90000"/>
                    <a:lumOff val="10000"/>
                  </a:schemeClr>
                </a:solidFill>
              </a:defRPr>
            </a:lvl1pPr>
            <a:lvl2pPr marL="228600" indent="0" algn="ctr">
              <a:buNone/>
              <a:defRPr sz="2000">
                <a:solidFill>
                  <a:schemeClr val="tx2">
                    <a:lumMod val="90000"/>
                    <a:lumOff val="10000"/>
                  </a:schemeClr>
                </a:solidFill>
              </a:defRPr>
            </a:lvl2pPr>
            <a:lvl3pPr marL="457200" indent="0" algn="ctr">
              <a:buNone/>
              <a:defRPr sz="1800">
                <a:solidFill>
                  <a:schemeClr val="tx2">
                    <a:lumMod val="90000"/>
                    <a:lumOff val="10000"/>
                  </a:schemeClr>
                </a:solidFill>
              </a:defRPr>
            </a:lvl3pPr>
            <a:lvl4pPr marL="685800" indent="0" algn="ctr">
              <a:buNone/>
              <a:defRPr sz="1600">
                <a:solidFill>
                  <a:schemeClr val="tx2">
                    <a:lumMod val="90000"/>
                    <a:lumOff val="10000"/>
                  </a:schemeClr>
                </a:solidFill>
              </a:defRPr>
            </a:lvl4pPr>
            <a:lvl5pPr marL="914400" indent="0" algn="ctr">
              <a:buNone/>
              <a:defRPr sz="1400">
                <a:solidFill>
                  <a:schemeClr val="tx2">
                    <a:lumMod val="90000"/>
                    <a:lumOff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7597111"/>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Number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93776" y="782804"/>
            <a:ext cx="11201400" cy="4206240"/>
          </a:xfrm>
        </p:spPr>
        <p:txBody>
          <a:bodyPr>
            <a:normAutofit/>
          </a:bodyPr>
          <a:lstStyle>
            <a:lvl1pPr algn="ctr">
              <a:defRPr sz="27800"/>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4F39EAFF-A363-4554-A2A5-F61FABD0CE04}" type="datetime1">
              <a:rPr lang="en-US" smtClean="0"/>
              <a:t>9/15/2025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93776" y="4989044"/>
            <a:ext cx="11201400" cy="1225296"/>
          </a:xfrm>
        </p:spPr>
        <p:txBody>
          <a:bodyPr>
            <a:normAutofit/>
          </a:bodyPr>
          <a:lstStyle>
            <a:lvl1pPr marL="0" indent="0" algn="ctr">
              <a:buNone/>
              <a:defRPr sz="2800"/>
            </a:lvl1pPr>
            <a:lvl2pPr marL="228600" indent="0" algn="ctr">
              <a:buNone/>
              <a:defRPr sz="2400"/>
            </a:lvl2pPr>
            <a:lvl3pPr marL="457200" indent="0" algn="ctr">
              <a:buNone/>
              <a:defRPr sz="2000"/>
            </a:lvl3pPr>
            <a:lvl4pPr marL="685800" indent="0" algn="ctr">
              <a:buNone/>
              <a:defRPr sz="1800"/>
            </a:lvl4pPr>
            <a:lvl5pPr marL="914400" indent="0" algn="ctr">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1761457"/>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g Number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29768" y="603504"/>
            <a:ext cx="11201400" cy="4206240"/>
          </a:xfrm>
        </p:spPr>
        <p:txBody>
          <a:bodyPr>
            <a:normAutofit/>
          </a:bodyPr>
          <a:lstStyle>
            <a:lvl1pPr algn="l">
              <a:defRPr sz="27800">
                <a:solidFill>
                  <a:schemeClr val="tx2">
                    <a:lumMod val="90000"/>
                    <a:lumOff val="10000"/>
                  </a:schemeClr>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90F47950-0717-4110-9557-F08D8A545BF8}" type="datetime1">
              <a:rPr lang="en-US" smtClean="0"/>
              <a:t>9/15/2025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29768" y="4809744"/>
            <a:ext cx="5897880" cy="1353312"/>
          </a:xfrm>
        </p:spPr>
        <p:txBody>
          <a:bodyPr>
            <a:normAutofit/>
          </a:bodyPr>
          <a:lstStyle>
            <a:lvl1pPr marL="0" indent="0" algn="l">
              <a:buNone/>
              <a:defRPr sz="2800">
                <a:solidFill>
                  <a:schemeClr val="tx2">
                    <a:lumMod val="90000"/>
                    <a:lumOff val="10000"/>
                  </a:schemeClr>
                </a:solidFill>
              </a:defRPr>
            </a:lvl1pPr>
            <a:lvl2pPr marL="228600" indent="0" algn="l">
              <a:buNone/>
              <a:defRPr sz="2400">
                <a:solidFill>
                  <a:schemeClr val="tx2">
                    <a:lumMod val="90000"/>
                    <a:lumOff val="10000"/>
                  </a:schemeClr>
                </a:solidFill>
              </a:defRPr>
            </a:lvl2pPr>
            <a:lvl3pPr marL="457200" indent="0" algn="l">
              <a:buNone/>
              <a:defRPr sz="2000">
                <a:solidFill>
                  <a:schemeClr val="tx2">
                    <a:lumMod val="90000"/>
                    <a:lumOff val="10000"/>
                  </a:schemeClr>
                </a:solidFill>
              </a:defRPr>
            </a:lvl3pPr>
            <a:lvl4pPr marL="685800" indent="0" algn="l">
              <a:buNone/>
              <a:defRPr sz="1800">
                <a:solidFill>
                  <a:schemeClr val="tx2">
                    <a:lumMod val="90000"/>
                    <a:lumOff val="10000"/>
                  </a:schemeClr>
                </a:solidFill>
              </a:defRPr>
            </a:lvl4pPr>
            <a:lvl5pPr marL="914400" indent="0" algn="l">
              <a:buNone/>
              <a:defRPr sz="1600">
                <a:solidFill>
                  <a:schemeClr val="tx2">
                    <a:lumMod val="90000"/>
                    <a:lumOff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48341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hoto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5276088"/>
            <a:ext cx="11347704" cy="786384"/>
          </a:xfrm>
        </p:spPr>
        <p:txBody>
          <a:bodyPr anchor="b">
            <a:normAutofit/>
          </a:bodyPr>
          <a:lstStyle>
            <a:lvl1pPr algn="l">
              <a:defRPr sz="4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980176"/>
            <a:ext cx="11347704" cy="530352"/>
          </a:xfrm>
        </p:spPr>
        <p:txBody>
          <a:bodyPr anchor="t">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F9A648C8-0436-6FAF-8B52-BA15EFB5F90C}"/>
              </a:ext>
            </a:extLst>
          </p:cNvPr>
          <p:cNvSpPr>
            <a:spLocks noGrp="1"/>
          </p:cNvSpPr>
          <p:nvPr>
            <p:ph type="pic" sz="quarter" idx="13"/>
          </p:nvPr>
        </p:nvSpPr>
        <p:spPr>
          <a:xfrm>
            <a:off x="342901" y="343038"/>
            <a:ext cx="11506200" cy="4792766"/>
          </a:xfrm>
          <a:custGeom>
            <a:avLst/>
            <a:gdLst>
              <a:gd name="connsiteX0" fmla="*/ 292023 w 11506200"/>
              <a:gd name="connsiteY0" fmla="*/ 0 h 4792766"/>
              <a:gd name="connsiteX1" fmla="*/ 11214177 w 11506200"/>
              <a:gd name="connsiteY1" fmla="*/ 0 h 4792766"/>
              <a:gd name="connsiteX2" fmla="*/ 11506200 w 11506200"/>
              <a:gd name="connsiteY2" fmla="*/ 292023 h 4792766"/>
              <a:gd name="connsiteX3" fmla="*/ 11506200 w 11506200"/>
              <a:gd name="connsiteY3" fmla="*/ 4500743 h 4792766"/>
              <a:gd name="connsiteX4" fmla="*/ 11214177 w 11506200"/>
              <a:gd name="connsiteY4" fmla="*/ 4792766 h 4792766"/>
              <a:gd name="connsiteX5" fmla="*/ 292023 w 11506200"/>
              <a:gd name="connsiteY5" fmla="*/ 4792766 h 4792766"/>
              <a:gd name="connsiteX6" fmla="*/ 0 w 11506200"/>
              <a:gd name="connsiteY6" fmla="*/ 4500743 h 4792766"/>
              <a:gd name="connsiteX7" fmla="*/ 0 w 11506200"/>
              <a:gd name="connsiteY7" fmla="*/ 292023 h 4792766"/>
              <a:gd name="connsiteX8" fmla="*/ 292023 w 11506200"/>
              <a:gd name="connsiteY8" fmla="*/ 0 h 479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6200" h="4792766">
                <a:moveTo>
                  <a:pt x="292023" y="0"/>
                </a:moveTo>
                <a:lnTo>
                  <a:pt x="11214177" y="0"/>
                </a:lnTo>
                <a:cubicBezTo>
                  <a:pt x="11375457" y="0"/>
                  <a:pt x="11506200" y="130743"/>
                  <a:pt x="11506200" y="292023"/>
                </a:cubicBezTo>
                <a:lnTo>
                  <a:pt x="11506200" y="4500743"/>
                </a:lnTo>
                <a:cubicBezTo>
                  <a:pt x="11506200" y="4662023"/>
                  <a:pt x="11375457" y="4792766"/>
                  <a:pt x="11214177" y="4792766"/>
                </a:cubicBezTo>
                <a:lnTo>
                  <a:pt x="292023" y="4792766"/>
                </a:lnTo>
                <a:cubicBezTo>
                  <a:pt x="130743" y="4792766"/>
                  <a:pt x="0" y="4662023"/>
                  <a:pt x="0" y="4500743"/>
                </a:cubicBezTo>
                <a:lnTo>
                  <a:pt x="0" y="292023"/>
                </a:lnTo>
                <a:cubicBezTo>
                  <a:pt x="0" y="130743"/>
                  <a:pt x="130743" y="0"/>
                  <a:pt x="292023" y="0"/>
                </a:cubicBezTo>
                <a:close/>
              </a:path>
            </a:pathLst>
          </a:custGeom>
          <a:blipFill>
            <a:blip r:embed="rId2"/>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37160" y="6519672"/>
            <a:ext cx="3494314" cy="365125"/>
          </a:xfrm>
        </p:spPr>
        <p:txBody>
          <a:bodyPr/>
          <a:lstStyle>
            <a:lvl1pPr>
              <a:defRPr>
                <a:solidFill>
                  <a:schemeClr val="tx2"/>
                </a:solidFill>
                <a:effectLst/>
              </a:defRPr>
            </a:lvl1pPr>
          </a:lstStyle>
          <a:p>
            <a:fld id="{A94E042F-6826-4E41-A6B0-8BF606E4151E}" type="datetime1">
              <a:rPr lang="en-US" smtClean="0"/>
              <a:t>9/15/2025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876521" y="6519672"/>
            <a:ext cx="2805405" cy="365125"/>
          </a:xfrm>
        </p:spPr>
        <p:txBody>
          <a:bodyPr/>
          <a:lstStyle>
            <a:lvl1pPr>
              <a:defRPr>
                <a:solidFill>
                  <a:schemeClr val="tx2"/>
                </a:solidFill>
                <a:effectLst/>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632162" y="6519672"/>
            <a:ext cx="429207" cy="365125"/>
          </a:xfrm>
        </p:spPr>
        <p:txBody>
          <a:bodyPr/>
          <a:lstStyle>
            <a:lvl1pPr>
              <a:defRPr>
                <a:solidFill>
                  <a:schemeClr val="tx2"/>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8791893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B911F94A-833D-4D19-8ACB-52DAEF08569A}" type="datetime1">
              <a:rPr lang="en-US" smtClean="0"/>
              <a:t>9/15/2025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08687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499616" y="1823376"/>
            <a:ext cx="9198864" cy="2875175"/>
          </a:xfrm>
        </p:spPr>
        <p:txBody>
          <a:bodyPr anchor="ctr">
            <a:normAutofit/>
          </a:bodyPr>
          <a:lstStyle>
            <a:lvl1pPr>
              <a:defRPr sz="440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350C3A70-5484-4418-A739-7B973E09E7E8}" type="datetime1">
              <a:rPr lang="en-US" smtClean="0"/>
              <a:t>9/15/2025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499616" y="5276088"/>
            <a:ext cx="9198864" cy="466344"/>
          </a:xfrm>
        </p:spPr>
        <p:txBody>
          <a:bodyPr>
            <a:normAutofit/>
          </a:bodyPr>
          <a:lstStyle>
            <a:lvl1pPr marL="0" indent="0">
              <a:buNone/>
              <a:defRPr sz="2200" b="1">
                <a:solidFill>
                  <a:schemeClr val="tx2">
                    <a:lumMod val="75000"/>
                    <a:lumOff val="25000"/>
                  </a:schemeClr>
                </a:solidFill>
              </a:defRPr>
            </a:lvl1pPr>
            <a:lvl2pPr marL="228600" indent="0">
              <a:buNone/>
              <a:defRPr sz="2000" b="1">
                <a:solidFill>
                  <a:schemeClr val="tx2">
                    <a:lumMod val="75000"/>
                    <a:lumOff val="25000"/>
                  </a:schemeClr>
                </a:solidFill>
              </a:defRPr>
            </a:lvl2pPr>
            <a:lvl3pPr marL="457200" indent="0">
              <a:buNone/>
              <a:defRPr sz="1800" b="1">
                <a:solidFill>
                  <a:schemeClr val="tx2">
                    <a:lumMod val="75000"/>
                    <a:lumOff val="25000"/>
                  </a:schemeClr>
                </a:solidFill>
              </a:defRPr>
            </a:lvl3pPr>
            <a:lvl4pPr marL="685800" indent="0">
              <a:buNone/>
              <a:defRPr sz="1600" b="1">
                <a:solidFill>
                  <a:schemeClr val="tx2">
                    <a:lumMod val="75000"/>
                    <a:lumOff val="25000"/>
                  </a:schemeClr>
                </a:solidFill>
              </a:defRPr>
            </a:lvl4pPr>
            <a:lvl5pPr marL="914400" indent="0">
              <a:buNone/>
              <a:defRPr sz="1400" b="1">
                <a:solidFill>
                  <a:schemeClr val="tx2">
                    <a:lumMod val="75000"/>
                    <a:lumOff val="25000"/>
                  </a:schemeClr>
                </a:solidFill>
              </a:defRPr>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344578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04A9563B-AAD5-FEB6-A529-82D8BF95E524}"/>
              </a:ext>
            </a:extLst>
          </p:cNvPr>
          <p:cNvSpPr/>
          <p:nvPr userDrawn="1"/>
        </p:nvSpPr>
        <p:spPr>
          <a:xfrm>
            <a:off x="806386" y="760151"/>
            <a:ext cx="10579222" cy="5337698"/>
          </a:xfrm>
          <a:prstGeom prst="roundRect">
            <a:avLst>
              <a:gd name="adj" fmla="val 6093"/>
            </a:avLst>
          </a:pr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655064" y="2092751"/>
            <a:ext cx="8695944" cy="2128102"/>
          </a:xfrm>
        </p:spPr>
        <p:txBody>
          <a:bodyPr anchor="ctr">
            <a:normAutofit/>
          </a:bodyPr>
          <a:lstStyle>
            <a:lvl1pPr>
              <a:lnSpc>
                <a:spcPct val="100000"/>
              </a:lnSpc>
              <a:defRPr sz="380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23A9960C-742D-4508-821A-E36FD033CDBF}" type="datetime1">
              <a:rPr lang="en-US" smtClean="0"/>
              <a:t>9/15/2025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655064" y="5120640"/>
            <a:ext cx="8695944" cy="621792"/>
          </a:xfrm>
        </p:spPr>
        <p:txBody>
          <a:bodyPr vert="horz" lIns="91440" tIns="45720" rIns="91440" bIns="45720" rtlCol="0" anchor="ctr">
            <a:normAutofit/>
          </a:bodyPr>
          <a:lstStyle>
            <a:lvl1pPr marL="0" indent="0">
              <a:buNone/>
              <a:defRPr lang="en-US" b="1" dirty="0"/>
            </a:lvl1pPr>
            <a:lvl2pPr marL="228600" indent="0">
              <a:buNone/>
              <a:defRPr lang="en-US" b="1" dirty="0"/>
            </a:lvl2pPr>
            <a:lvl3pPr marL="457200" indent="0">
              <a:buNone/>
              <a:defRPr lang="en-US" b="1" dirty="0"/>
            </a:lvl3pPr>
            <a:lvl4pPr marL="685800" indent="0">
              <a:buNone/>
              <a:defRPr lang="en-US" b="1" dirty="0"/>
            </a:lvl4pPr>
            <a:lvl5pPr marL="914400" indent="0">
              <a:buNone/>
              <a:defRPr lang="en-US" b="1" dirty="0"/>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32217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Quote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29768" y="438912"/>
            <a:ext cx="9619488" cy="4526280"/>
          </a:xfrm>
        </p:spPr>
        <p:txBody>
          <a:bodyPr anchor="ctr">
            <a:normAutofit/>
          </a:bodyPr>
          <a:lstStyle>
            <a:lvl1pPr algn="l">
              <a:lnSpc>
                <a:spcPct val="100000"/>
              </a:lnSpc>
              <a:defRPr sz="4800">
                <a:solidFill>
                  <a:schemeClr val="tx1"/>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b">
            <a:normAutofit/>
          </a:bodyPr>
          <a:lstStyle>
            <a:lvl1pPr marL="0" indent="0" algn="l">
              <a:buNone/>
              <a:defRPr sz="1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B7E0D0A5-9A76-413F-B8E0-5A45841D7E46}" type="datetime1">
              <a:rPr lang="en-US" smtClean="0"/>
              <a:t>9/15/2025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02120009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Quot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29768" y="1179576"/>
            <a:ext cx="9317736" cy="3785616"/>
          </a:xfrm>
        </p:spPr>
        <p:txBody>
          <a:bodyPr anchor="b">
            <a:normAutofit/>
          </a:bodyPr>
          <a:lstStyle>
            <a:lvl1pPr algn="l">
              <a:lnSpc>
                <a:spcPct val="100000"/>
              </a:lnSpc>
              <a:defRPr sz="4800">
                <a:solidFill>
                  <a:schemeClr val="tx1"/>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ctr">
            <a:normAutofit/>
          </a:bodyPr>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ED0AF003-CBE1-47D7-BB91-14D8E3A57039}" type="datetime1">
              <a:rPr lang="en-US" smtClean="0"/>
              <a:t>9/15/2025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18749261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294248"/>
            <a:ext cx="11164825" cy="958480"/>
          </a:xfrm>
        </p:spPr>
        <p:txBody>
          <a:bodyPr/>
          <a:lstStyle/>
          <a:p>
            <a:r>
              <a:rPr lang="en-US"/>
              <a:t>Click to edit Master title style</a:t>
            </a:r>
          </a:p>
        </p:txBody>
      </p:sp>
      <p:sp>
        <p:nvSpPr>
          <p:cNvPr id="9" name="Text Placeholder 8">
            <a:extLst>
              <a:ext uri="{FF2B5EF4-FFF2-40B4-BE49-F238E27FC236}">
                <a16:creationId xmlns:a16="http://schemas.microsoft.com/office/drawing/2014/main" id="{DA7BFCD9-16A4-5745-7BB3-7836095FF16B}"/>
              </a:ext>
            </a:extLst>
          </p:cNvPr>
          <p:cNvSpPr>
            <a:spLocks noGrp="1"/>
          </p:cNvSpPr>
          <p:nvPr>
            <p:ph type="body" sz="quarter" idx="13"/>
          </p:nvPr>
        </p:nvSpPr>
        <p:spPr>
          <a:xfrm>
            <a:off x="430213" y="2020825"/>
            <a:ext cx="5211762"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30EDC57-7D17-D4C8-5C60-A44A480EA997}"/>
              </a:ext>
            </a:extLst>
          </p:cNvPr>
          <p:cNvSpPr>
            <a:spLocks noGrp="1"/>
          </p:cNvSpPr>
          <p:nvPr>
            <p:ph type="body" sz="quarter" idx="14"/>
          </p:nvPr>
        </p:nvSpPr>
        <p:spPr>
          <a:xfrm>
            <a:off x="6381750" y="2020824"/>
            <a:ext cx="521335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28FEEC48-96C8-40C8-BC32-68BFC261013A}" type="datetime1">
              <a:rPr lang="en-US" smtClean="0"/>
              <a:t>9/15/2025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24294525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429768" y="276166"/>
            <a:ext cx="11164824" cy="97656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429767"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7B5BB1DC-4DAA-D220-25A9-5752C158FDD3}"/>
              </a:ext>
            </a:extLst>
          </p:cNvPr>
          <p:cNvSpPr>
            <a:spLocks noGrp="1"/>
          </p:cNvSpPr>
          <p:nvPr>
            <p:ph type="body" sz="quarter" idx="13"/>
          </p:nvPr>
        </p:nvSpPr>
        <p:spPr>
          <a:xfrm>
            <a:off x="430213" y="2020888"/>
            <a:ext cx="5211762"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382512"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BAB67A04-5E8D-18C5-D47A-A5B5CFE568A1}"/>
              </a:ext>
            </a:extLst>
          </p:cNvPr>
          <p:cNvSpPr>
            <a:spLocks noGrp="1"/>
          </p:cNvSpPr>
          <p:nvPr>
            <p:ph type="body" sz="quarter" idx="14"/>
          </p:nvPr>
        </p:nvSpPr>
        <p:spPr>
          <a:xfrm>
            <a:off x="6381750" y="2020888"/>
            <a:ext cx="521335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E7079F91-8FDB-4AB3-84FB-6B8E68AF702B}" type="datetime1">
              <a:rPr lang="en-US" smtClean="0"/>
              <a:t>9/15/2025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4197502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0061D436-D43A-4662-BADB-33E2F793B997}" type="datetime1">
              <a:rPr lang="en-US" smtClean="0"/>
              <a:t>9/15/2025</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2656052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21DC9DBE-31FF-4D71-B719-92EBAC3193CE}" type="datetime1">
              <a:rPr lang="en-US" smtClean="0"/>
              <a:t>9/15/2025</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5645236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429768" y="553616"/>
            <a:ext cx="3595634" cy="1757505"/>
          </a:xfrm>
        </p:spPr>
        <p:txBody>
          <a:bodyPr anchor="t">
            <a:normAutofit/>
          </a:bodyPr>
          <a:lstStyle>
            <a:lvl1pPr>
              <a:defRPr sz="2800"/>
            </a:lvl1pPr>
          </a:lstStyle>
          <a:p>
            <a:r>
              <a:rPr lang="en-US"/>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429769" y="2311121"/>
            <a:ext cx="3309608"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6995" y="553616"/>
            <a:ext cx="6466741" cy="5752566"/>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62F576B-5432-44C5-AE72-B8C78722FE99}" type="datetime1">
              <a:rPr lang="en-US" smtClean="0"/>
              <a:t>9/15/2025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011571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4590288" cy="3739896"/>
          </a:xfrm>
        </p:spPr>
        <p:txBody>
          <a:bodyPr anchor="t">
            <a:normAutofit/>
          </a:bodyPr>
          <a:lstStyle>
            <a:lvl1pPr algn="l">
              <a:defRPr sz="52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55FC269D-AA10-2D35-8DD6-33E0E2CC4064}"/>
              </a:ext>
            </a:extLst>
          </p:cNvPr>
          <p:cNvSpPr>
            <a:spLocks noGrp="1"/>
          </p:cNvSpPr>
          <p:nvPr>
            <p:ph type="pic" sz="quarter" idx="13"/>
          </p:nvPr>
        </p:nvSpPr>
        <p:spPr>
          <a:xfrm>
            <a:off x="5591348" y="343038"/>
            <a:ext cx="6257031" cy="6172200"/>
          </a:xfrm>
          <a:custGeom>
            <a:avLst/>
            <a:gdLst>
              <a:gd name="connsiteX0" fmla="*/ 318609 w 6257031"/>
              <a:gd name="connsiteY0" fmla="*/ 0 h 6172200"/>
              <a:gd name="connsiteX1" fmla="*/ 5938422 w 6257031"/>
              <a:gd name="connsiteY1" fmla="*/ 0 h 6172200"/>
              <a:gd name="connsiteX2" fmla="*/ 6257031 w 6257031"/>
              <a:gd name="connsiteY2" fmla="*/ 318609 h 6172200"/>
              <a:gd name="connsiteX3" fmla="*/ 6257031 w 6257031"/>
              <a:gd name="connsiteY3" fmla="*/ 5853591 h 6172200"/>
              <a:gd name="connsiteX4" fmla="*/ 5938422 w 6257031"/>
              <a:gd name="connsiteY4" fmla="*/ 6172200 h 6172200"/>
              <a:gd name="connsiteX5" fmla="*/ 318609 w 6257031"/>
              <a:gd name="connsiteY5" fmla="*/ 6172200 h 6172200"/>
              <a:gd name="connsiteX6" fmla="*/ 0 w 6257031"/>
              <a:gd name="connsiteY6" fmla="*/ 5853591 h 6172200"/>
              <a:gd name="connsiteX7" fmla="*/ 0 w 6257031"/>
              <a:gd name="connsiteY7" fmla="*/ 318609 h 6172200"/>
              <a:gd name="connsiteX8" fmla="*/ 318609 w 6257031"/>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031" h="6172200">
                <a:moveTo>
                  <a:pt x="318609" y="0"/>
                </a:moveTo>
                <a:lnTo>
                  <a:pt x="5938422" y="0"/>
                </a:lnTo>
                <a:cubicBezTo>
                  <a:pt x="6114385" y="0"/>
                  <a:pt x="6257031" y="142646"/>
                  <a:pt x="6257031" y="318609"/>
                </a:cubicBezTo>
                <a:lnTo>
                  <a:pt x="6257031" y="5853591"/>
                </a:lnTo>
                <a:cubicBezTo>
                  <a:pt x="6257031" y="6029554"/>
                  <a:pt x="6114385" y="6172200"/>
                  <a:pt x="5938422" y="6172200"/>
                </a:cubicBezTo>
                <a:lnTo>
                  <a:pt x="318609" y="6172200"/>
                </a:lnTo>
                <a:cubicBezTo>
                  <a:pt x="142646" y="6172200"/>
                  <a:pt x="0" y="6029554"/>
                  <a:pt x="0" y="5853591"/>
                </a:cubicBezTo>
                <a:lnTo>
                  <a:pt x="0" y="318609"/>
                </a:lnTo>
                <a:cubicBezTo>
                  <a:pt x="0" y="142646"/>
                  <a:pt x="142646" y="0"/>
                  <a:pt x="318609" y="0"/>
                </a:cubicBezTo>
                <a:close/>
              </a:path>
            </a:pathLst>
          </a:custGeom>
          <a:blipFill dpi="0" rotWithShape="1">
            <a:blip r:embed="rId2"/>
            <a:srcRect/>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3E408205-B154-4943-AEBC-86E16421E5DB}" type="datetime1">
              <a:rPr lang="en-US" smtClean="0"/>
              <a:t>9/15/2025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1375064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429768" y="557784"/>
            <a:ext cx="3713996" cy="2212313"/>
          </a:xfrm>
        </p:spPr>
        <p:txBody>
          <a:bodyPr anchor="t">
            <a:normAutofit/>
          </a:bodyPr>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429767" y="2826137"/>
            <a:ext cx="3310128"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Picture Placeholder 2">
            <a:extLst>
              <a:ext uri="{FF2B5EF4-FFF2-40B4-BE49-F238E27FC236}">
                <a16:creationId xmlns:a16="http://schemas.microsoft.com/office/drawing/2014/main" id="{ADACA751-BBB2-3E33-EA6C-54B4A7F6842B}"/>
              </a:ext>
            </a:extLst>
          </p:cNvPr>
          <p:cNvSpPr>
            <a:spLocks noGrp="1"/>
          </p:cNvSpPr>
          <p:nvPr>
            <p:ph type="pic" idx="1"/>
          </p:nvPr>
        </p:nvSpPr>
        <p:spPr>
          <a:xfrm>
            <a:off x="5063319" y="342901"/>
            <a:ext cx="6785782" cy="6172198"/>
          </a:xfrm>
          <a:custGeom>
            <a:avLst/>
            <a:gdLst>
              <a:gd name="connsiteX0" fmla="*/ 264355 w 6785782"/>
              <a:gd name="connsiteY0" fmla="*/ 0 h 6172198"/>
              <a:gd name="connsiteX1" fmla="*/ 6521427 w 6785782"/>
              <a:gd name="connsiteY1" fmla="*/ 0 h 6172198"/>
              <a:gd name="connsiteX2" fmla="*/ 6785782 w 6785782"/>
              <a:gd name="connsiteY2" fmla="*/ 264355 h 6172198"/>
              <a:gd name="connsiteX3" fmla="*/ 6785782 w 6785782"/>
              <a:gd name="connsiteY3" fmla="*/ 5907843 h 6172198"/>
              <a:gd name="connsiteX4" fmla="*/ 6521427 w 6785782"/>
              <a:gd name="connsiteY4" fmla="*/ 6172198 h 6172198"/>
              <a:gd name="connsiteX5" fmla="*/ 264355 w 6785782"/>
              <a:gd name="connsiteY5" fmla="*/ 6172198 h 6172198"/>
              <a:gd name="connsiteX6" fmla="*/ 0 w 6785782"/>
              <a:gd name="connsiteY6" fmla="*/ 5907843 h 6172198"/>
              <a:gd name="connsiteX7" fmla="*/ 0 w 6785782"/>
              <a:gd name="connsiteY7" fmla="*/ 264355 h 6172198"/>
              <a:gd name="connsiteX8" fmla="*/ 264355 w 6785782"/>
              <a:gd name="connsiteY8" fmla="*/ 0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5782" h="6172198">
                <a:moveTo>
                  <a:pt x="264355" y="0"/>
                </a:moveTo>
                <a:lnTo>
                  <a:pt x="6521427" y="0"/>
                </a:lnTo>
                <a:cubicBezTo>
                  <a:pt x="6667426" y="0"/>
                  <a:pt x="6785782" y="118356"/>
                  <a:pt x="6785782" y="264355"/>
                </a:cubicBezTo>
                <a:lnTo>
                  <a:pt x="6785782" y="5907843"/>
                </a:lnTo>
                <a:cubicBezTo>
                  <a:pt x="6785782" y="6053842"/>
                  <a:pt x="6667426" y="6172198"/>
                  <a:pt x="6521427" y="6172198"/>
                </a:cubicBezTo>
                <a:lnTo>
                  <a:pt x="264355" y="6172198"/>
                </a:lnTo>
                <a:cubicBezTo>
                  <a:pt x="118356" y="6172198"/>
                  <a:pt x="0" y="6053842"/>
                  <a:pt x="0" y="5907843"/>
                </a:cubicBezTo>
                <a:lnTo>
                  <a:pt x="0" y="264355"/>
                </a:lnTo>
                <a:cubicBezTo>
                  <a:pt x="0" y="118356"/>
                  <a:pt x="118356" y="0"/>
                  <a:pt x="264355" y="0"/>
                </a:cubicBezTo>
                <a:close/>
              </a:path>
            </a:pathLst>
          </a:custGeom>
          <a:blipFill>
            <a:blip r:embed="rId2"/>
            <a:stretch>
              <a:fillRect/>
            </a:stretch>
          </a:blipFill>
        </p:spPr>
        <p:txBody>
          <a:bodyPr wrap="square">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4366CE1-0051-42BD-BBD3-CB4EC65FC51D}" type="datetime1">
              <a:rPr lang="en-US" smtClean="0"/>
              <a:t>9/15/2025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7986212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429768"/>
            <a:ext cx="10890374" cy="1627632"/>
          </a:xfrm>
        </p:spPr>
        <p:txBody>
          <a:bodyPr anchor="t">
            <a:noAutofit/>
          </a:bodyPr>
          <a:lstStyle>
            <a:lvl1pPr>
              <a:defRPr sz="8000"/>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429768" y="3264408"/>
            <a:ext cx="10890374" cy="28346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D404B75-5BA7-423E-A6AE-B3781CB72AA9}" type="datetime1">
              <a:rPr lang="en-US" smtClean="0"/>
              <a:t>9/15/2025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091158418"/>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clusion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27318"/>
            <a:ext cx="7370064" cy="1842020"/>
          </a:xfrm>
        </p:spPr>
        <p:txBody>
          <a:bodyPr anchor="b">
            <a:normAutofit/>
          </a:bodyPr>
          <a:lstStyle>
            <a:lvl1pPr>
              <a:defRPr sz="6000"/>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429768" y="3622673"/>
            <a:ext cx="7370064" cy="223113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AFC1F7B-2472-4057-932A-A13696216B5F}" type="datetime1">
              <a:rPr lang="en-US" smtClean="0"/>
              <a:t>9/15/2025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30068578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hoto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5330952" cy="3739896"/>
          </a:xfrm>
        </p:spPr>
        <p:txBody>
          <a:bodyPr anchor="t">
            <a:normAutofit/>
          </a:bodyPr>
          <a:lstStyle>
            <a:lvl1pPr algn="l">
              <a:defRPr sz="66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517136"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BD144122-2A67-493C-895E-2682608B0F6A}" type="datetime1">
              <a:rPr lang="en-US" smtClean="0"/>
              <a:t>9/15/2025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
        <p:nvSpPr>
          <p:cNvPr id="11" name="Picture Placeholder 6">
            <a:extLst>
              <a:ext uri="{FF2B5EF4-FFF2-40B4-BE49-F238E27FC236}">
                <a16:creationId xmlns:a16="http://schemas.microsoft.com/office/drawing/2014/main" id="{8F28510C-0939-D915-FCC8-7D8AD4475782}"/>
              </a:ext>
            </a:extLst>
          </p:cNvPr>
          <p:cNvSpPr>
            <a:spLocks noGrp="1"/>
          </p:cNvSpPr>
          <p:nvPr>
            <p:ph type="pic" sz="quarter" idx="13"/>
          </p:nvPr>
        </p:nvSpPr>
        <p:spPr>
          <a:xfrm>
            <a:off x="6517247" y="342900"/>
            <a:ext cx="5334000" cy="6172200"/>
          </a:xfrm>
          <a:custGeom>
            <a:avLst/>
            <a:gdLst>
              <a:gd name="connsiteX0" fmla="*/ 305905 w 5334000"/>
              <a:gd name="connsiteY0" fmla="*/ 0 h 6172200"/>
              <a:gd name="connsiteX1" fmla="*/ 5028095 w 5334000"/>
              <a:gd name="connsiteY1" fmla="*/ 0 h 6172200"/>
              <a:gd name="connsiteX2" fmla="*/ 5334000 w 5334000"/>
              <a:gd name="connsiteY2" fmla="*/ 305905 h 6172200"/>
              <a:gd name="connsiteX3" fmla="*/ 5334000 w 5334000"/>
              <a:gd name="connsiteY3" fmla="*/ 5866295 h 6172200"/>
              <a:gd name="connsiteX4" fmla="*/ 5028095 w 5334000"/>
              <a:gd name="connsiteY4" fmla="*/ 6172200 h 6172200"/>
              <a:gd name="connsiteX5" fmla="*/ 305905 w 5334000"/>
              <a:gd name="connsiteY5" fmla="*/ 6172200 h 6172200"/>
              <a:gd name="connsiteX6" fmla="*/ 0 w 5334000"/>
              <a:gd name="connsiteY6" fmla="*/ 5866295 h 6172200"/>
              <a:gd name="connsiteX7" fmla="*/ 0 w 5334000"/>
              <a:gd name="connsiteY7" fmla="*/ 305905 h 6172200"/>
              <a:gd name="connsiteX8" fmla="*/ 305905 w 53340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0" h="6172200">
                <a:moveTo>
                  <a:pt x="305905" y="0"/>
                </a:moveTo>
                <a:lnTo>
                  <a:pt x="5028095" y="0"/>
                </a:lnTo>
                <a:cubicBezTo>
                  <a:pt x="5197042" y="0"/>
                  <a:pt x="5334000" y="136958"/>
                  <a:pt x="5334000" y="305905"/>
                </a:cubicBezTo>
                <a:lnTo>
                  <a:pt x="5334000" y="5866295"/>
                </a:lnTo>
                <a:cubicBezTo>
                  <a:pt x="5334000" y="6035242"/>
                  <a:pt x="5197042" y="6172200"/>
                  <a:pt x="5028095" y="6172200"/>
                </a:cubicBezTo>
                <a:lnTo>
                  <a:pt x="305905" y="6172200"/>
                </a:lnTo>
                <a:cubicBezTo>
                  <a:pt x="136958" y="6172200"/>
                  <a:pt x="0" y="6035242"/>
                  <a:pt x="0" y="5866295"/>
                </a:cubicBezTo>
                <a:lnTo>
                  <a:pt x="0" y="305905"/>
                </a:lnTo>
                <a:cubicBezTo>
                  <a:pt x="0" y="136958"/>
                  <a:pt x="136958" y="0"/>
                  <a:pt x="305905" y="0"/>
                </a:cubicBezTo>
                <a:close/>
              </a:path>
            </a:pathLst>
          </a:custGeom>
          <a:blipFill>
            <a:blip r:embed="rId2"/>
            <a:stretch>
              <a:fillRect/>
            </a:stretch>
          </a:blipFill>
        </p:spPr>
        <p:txBody>
          <a:bodyPr wrap="square">
            <a:noAutofit/>
          </a:bodyPr>
          <a:lstStyle/>
          <a:p>
            <a:endParaRPr lang="en-US" dirty="0"/>
          </a:p>
        </p:txBody>
      </p:sp>
    </p:spTree>
    <p:extLst>
      <p:ext uri="{BB962C8B-B14F-4D97-AF65-F5344CB8AC3E}">
        <p14:creationId xmlns:p14="http://schemas.microsoft.com/office/powerpoint/2010/main" val="30376790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hoto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269480" y="411480"/>
            <a:ext cx="4361688" cy="3968496"/>
          </a:xfrm>
        </p:spPr>
        <p:txBody>
          <a:bodyPr anchor="t">
            <a:normAutofit/>
          </a:bodyPr>
          <a:lstStyle>
            <a:lvl1pPr algn="l">
              <a:defRPr sz="5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269480"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55FC269D-AA10-2D35-8DD6-33E0E2CC4064}"/>
              </a:ext>
            </a:extLst>
          </p:cNvPr>
          <p:cNvSpPr>
            <a:spLocks noGrp="1"/>
          </p:cNvSpPr>
          <p:nvPr>
            <p:ph type="pic" sz="quarter" idx="13"/>
          </p:nvPr>
        </p:nvSpPr>
        <p:spPr>
          <a:xfrm>
            <a:off x="347472" y="343038"/>
            <a:ext cx="6257031" cy="6172200"/>
          </a:xfrm>
          <a:custGeom>
            <a:avLst/>
            <a:gdLst>
              <a:gd name="connsiteX0" fmla="*/ 318609 w 6257031"/>
              <a:gd name="connsiteY0" fmla="*/ 0 h 6172200"/>
              <a:gd name="connsiteX1" fmla="*/ 5938422 w 6257031"/>
              <a:gd name="connsiteY1" fmla="*/ 0 h 6172200"/>
              <a:gd name="connsiteX2" fmla="*/ 6257031 w 6257031"/>
              <a:gd name="connsiteY2" fmla="*/ 318609 h 6172200"/>
              <a:gd name="connsiteX3" fmla="*/ 6257031 w 6257031"/>
              <a:gd name="connsiteY3" fmla="*/ 5853591 h 6172200"/>
              <a:gd name="connsiteX4" fmla="*/ 5938422 w 6257031"/>
              <a:gd name="connsiteY4" fmla="*/ 6172200 h 6172200"/>
              <a:gd name="connsiteX5" fmla="*/ 318609 w 6257031"/>
              <a:gd name="connsiteY5" fmla="*/ 6172200 h 6172200"/>
              <a:gd name="connsiteX6" fmla="*/ 0 w 6257031"/>
              <a:gd name="connsiteY6" fmla="*/ 5853591 h 6172200"/>
              <a:gd name="connsiteX7" fmla="*/ 0 w 6257031"/>
              <a:gd name="connsiteY7" fmla="*/ 318609 h 6172200"/>
              <a:gd name="connsiteX8" fmla="*/ 318609 w 6257031"/>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031" h="6172200">
                <a:moveTo>
                  <a:pt x="318609" y="0"/>
                </a:moveTo>
                <a:lnTo>
                  <a:pt x="5938422" y="0"/>
                </a:lnTo>
                <a:cubicBezTo>
                  <a:pt x="6114385" y="0"/>
                  <a:pt x="6257031" y="142646"/>
                  <a:pt x="6257031" y="318609"/>
                </a:cubicBezTo>
                <a:lnTo>
                  <a:pt x="6257031" y="5853591"/>
                </a:lnTo>
                <a:cubicBezTo>
                  <a:pt x="6257031" y="6029554"/>
                  <a:pt x="6114385" y="6172200"/>
                  <a:pt x="5938422" y="6172200"/>
                </a:cubicBezTo>
                <a:lnTo>
                  <a:pt x="318609" y="6172200"/>
                </a:lnTo>
                <a:cubicBezTo>
                  <a:pt x="142646" y="6172200"/>
                  <a:pt x="0" y="6029554"/>
                  <a:pt x="0" y="5853591"/>
                </a:cubicBezTo>
                <a:lnTo>
                  <a:pt x="0" y="318609"/>
                </a:lnTo>
                <a:cubicBezTo>
                  <a:pt x="0" y="142646"/>
                  <a:pt x="142646" y="0"/>
                  <a:pt x="318609" y="0"/>
                </a:cubicBezTo>
                <a:close/>
              </a:path>
            </a:pathLst>
          </a:custGeom>
          <a:blipFill>
            <a:blip r:embed="rId2"/>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486A74E5-A9C0-4E5C-851E-13F6D920EA1A}" type="datetime1">
              <a:rPr lang="en-US" smtClean="0"/>
              <a:t>9/15/2025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5405694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27A12A6-507C-2714-2F24-09ADE11584C5}"/>
              </a:ext>
            </a:extLst>
          </p:cNvPr>
          <p:cNvSpPr/>
          <p:nvPr userDrawn="1"/>
        </p:nvSpPr>
        <p:spPr>
          <a:xfrm>
            <a:off x="0" y="0"/>
            <a:ext cx="12192000" cy="6858000"/>
          </a:xfrm>
          <a:prstGeom prst="rect">
            <a:avLst/>
          </a:prstGeom>
          <a:solidFill>
            <a:schemeClr val="bg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29768" y="1810512"/>
            <a:ext cx="7772400" cy="4562856"/>
          </a:xfrm>
        </p:spPr>
        <p:txBody>
          <a:bodyPr anchor="b">
            <a:normAutofit/>
          </a:bodyPr>
          <a:lstStyle>
            <a:lvl1pPr>
              <a:defRPr sz="8000">
                <a:solidFill>
                  <a:schemeClr val="tx2"/>
                </a:solidFill>
              </a:defRPr>
            </a:lvl1pPr>
          </a:lstStyle>
          <a:p>
            <a:r>
              <a:rPr lang="en-US"/>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429768" y="429768"/>
            <a:ext cx="7772400" cy="786384"/>
          </a:xfrm>
        </p:spPr>
        <p:txBody>
          <a:bodyPr>
            <a:normAutofit/>
          </a:bodyPr>
          <a:lstStyle>
            <a:lvl1pPr marL="0" indent="0">
              <a:buNone/>
              <a:defRPr sz="20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tx2"/>
                </a:solidFill>
              </a:defRPr>
            </a:lvl1pPr>
          </a:lstStyle>
          <a:p>
            <a:fld id="{3188DBF3-F598-4A31-8E9B-511F7F0D5E47}" type="datetime1">
              <a:rPr lang="en-US" smtClean="0"/>
              <a:t>9/15/2025</a:t>
            </a:fld>
            <a:endParaRPr lang="en-US" dirty="0"/>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tx2"/>
                </a:solidFill>
              </a:defRPr>
            </a:lvl1pPr>
          </a:lstStyle>
          <a:p>
            <a:fld id="{84145AC3-CC88-4C8A-A6CE-8D44921B6A23}" type="slidenum">
              <a:rPr lang="en-US" smtClean="0"/>
              <a:pPr/>
              <a:t>‹#›</a:t>
            </a:fld>
            <a:endParaRPr lang="en-US" dirty="0"/>
          </a:p>
        </p:txBody>
      </p:sp>
    </p:spTree>
    <p:extLst>
      <p:ext uri="{BB962C8B-B14F-4D97-AF65-F5344CB8AC3E}">
        <p14:creationId xmlns:p14="http://schemas.microsoft.com/office/powerpoint/2010/main" val="2288660389"/>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29768" y="1810512"/>
            <a:ext cx="7772400" cy="4562856"/>
          </a:xfrm>
        </p:spPr>
        <p:txBody>
          <a:bodyPr anchor="b">
            <a:normAutofit/>
          </a:bodyPr>
          <a:lstStyle>
            <a:lvl1pPr>
              <a:defRPr sz="8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429768" y="429768"/>
            <a:ext cx="7772400" cy="786384"/>
          </a:xfrm>
        </p:spPr>
        <p:txBody>
          <a:bodyPr>
            <a:normAutofit/>
          </a:bodyPr>
          <a:lstStyle>
            <a:lvl1pPr marL="0" indent="0">
              <a:buNone/>
              <a:defRPr sz="20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bg1"/>
                </a:solidFill>
              </a:defRPr>
            </a:lvl1pPr>
          </a:lstStyle>
          <a:p>
            <a:fld id="{3188DBF3-F598-4A31-8E9B-511F7F0D5E47}" type="datetime1">
              <a:rPr lang="en-US" smtClean="0"/>
              <a:pPr/>
              <a:t>9/15/2025</a:t>
            </a:fld>
            <a:endParaRPr lang="en-US" dirty="0"/>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bg1"/>
                </a:solidFill>
              </a:defRPr>
            </a:lvl1pPr>
          </a:lstStyle>
          <a:p>
            <a:fld id="{84145AC3-CC88-4C8A-A6CE-8D44921B6A23}" type="slidenum">
              <a:rPr lang="en-US" smtClean="0"/>
              <a:pPr/>
              <a:t>‹#›</a:t>
            </a:fld>
            <a:endParaRPr lang="en-US" dirty="0"/>
          </a:p>
        </p:txBody>
      </p:sp>
    </p:spTree>
    <p:extLst>
      <p:ext uri="{BB962C8B-B14F-4D97-AF65-F5344CB8AC3E}">
        <p14:creationId xmlns:p14="http://schemas.microsoft.com/office/powerpoint/2010/main" val="1386588776"/>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429768" y="283464"/>
            <a:ext cx="10652760" cy="96926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429768" y="1380744"/>
            <a:ext cx="10652760" cy="49011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429768" y="6519672"/>
            <a:ext cx="2843784" cy="338328"/>
          </a:xfrm>
          <a:prstGeom prst="rect">
            <a:avLst/>
          </a:prstGeom>
        </p:spPr>
        <p:txBody>
          <a:bodyPr vert="horz" lIns="91440" tIns="45720" rIns="91440" bIns="45720" rtlCol="0" anchor="ctr"/>
          <a:lstStyle>
            <a:lvl1pPr algn="l">
              <a:defRPr sz="800">
                <a:solidFill>
                  <a:schemeClr val="tx1"/>
                </a:solidFill>
              </a:defRPr>
            </a:lvl1pPr>
          </a:lstStyle>
          <a:p>
            <a:fld id="{8A7B9ABC-2BDA-432C-8D53-84813DB6E36F}" type="datetime1">
              <a:rPr lang="en-US" smtClean="0"/>
              <a:t>9/15/2025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60536" y="6519672"/>
            <a:ext cx="2642616" cy="338328"/>
          </a:xfrm>
          <a:prstGeom prst="rect">
            <a:avLst/>
          </a:prstGeom>
        </p:spPr>
        <p:txBody>
          <a:bodyPr vert="horz" lIns="91440" tIns="45720" rIns="91440" bIns="45720" rtlCol="0" anchor="ctr"/>
          <a:lstStyle>
            <a:lvl1pPr algn="r">
              <a:defRPr sz="80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475720" y="6519672"/>
            <a:ext cx="457200" cy="338328"/>
          </a:xfrm>
          <a:prstGeom prst="rect">
            <a:avLst/>
          </a:prstGeom>
        </p:spPr>
        <p:txBody>
          <a:bodyPr vert="horz" lIns="91440" tIns="45720" rIns="91440" bIns="45720" rtlCol="0" anchor="ctr"/>
          <a:lstStyle>
            <a:lvl1pPr algn="r">
              <a:defRPr sz="800">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8255497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Lst>
  <p:hf sldNum="0" hdr="0" ftr="0" dt="0"/>
  <p:txStyles>
    <p:title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1.xml"/><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6.xml"/><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9.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0.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4.xml"/><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5.xml"/><Relationship Id="rId1" Type="http://schemas.openxmlformats.org/officeDocument/2006/relationships/slideLayout" Target="../slideLayouts/slideLayout1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7.xml"/><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8.xml"/><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9.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40.xml"/><Relationship Id="rId1" Type="http://schemas.openxmlformats.org/officeDocument/2006/relationships/slideLayout" Target="../slideLayouts/slideLayout5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C9050-4A36-67DC-C48E-D5713C834238}"/>
              </a:ext>
            </a:extLst>
          </p:cNvPr>
          <p:cNvSpPr>
            <a:spLocks noGrp="1"/>
          </p:cNvSpPr>
          <p:nvPr>
            <p:ph type="ctrTitle"/>
          </p:nvPr>
        </p:nvSpPr>
        <p:spPr>
          <a:xfrm>
            <a:off x="429768" y="438912"/>
            <a:ext cx="9317736" cy="4453128"/>
          </a:xfrm>
        </p:spPr>
        <p:txBody>
          <a:bodyPr anchor="t">
            <a:normAutofit/>
          </a:bodyPr>
          <a:lstStyle/>
          <a:p>
            <a:r>
              <a:rPr lang="en-US" sz="6000"/>
              <a:t>Population Management System Website Project – Cambodia: Empowering Commune-Level Data Administration</a:t>
            </a:r>
          </a:p>
        </p:txBody>
      </p:sp>
      <p:sp>
        <p:nvSpPr>
          <p:cNvPr id="3" name="Subtitle 2">
            <a:extLst>
              <a:ext uri="{FF2B5EF4-FFF2-40B4-BE49-F238E27FC236}">
                <a16:creationId xmlns:a16="http://schemas.microsoft.com/office/drawing/2014/main" id="{07213995-DBC3-307C-3822-2CA14F4E6F7B}"/>
              </a:ext>
            </a:extLst>
          </p:cNvPr>
          <p:cNvSpPr>
            <a:spLocks noGrp="1"/>
          </p:cNvSpPr>
          <p:nvPr>
            <p:ph type="subTitle" idx="1"/>
          </p:nvPr>
        </p:nvSpPr>
        <p:spPr>
          <a:xfrm>
            <a:off x="429768" y="4965192"/>
            <a:ext cx="5431536" cy="1289304"/>
          </a:xfrm>
        </p:spPr>
        <p:txBody>
          <a:bodyPr anchor="b">
            <a:normAutofit/>
          </a:bodyPr>
          <a:lstStyle/>
          <a:p>
            <a:r>
              <a:rPr lang="en-US"/>
              <a:t>Enhancing local data management and administrative efficiency</a:t>
            </a:r>
          </a:p>
        </p:txBody>
      </p:sp>
    </p:spTree>
    <p:extLst>
      <p:ext uri="{BB962C8B-B14F-4D97-AF65-F5344CB8AC3E}">
        <p14:creationId xmlns:p14="http://schemas.microsoft.com/office/powerpoint/2010/main" val="1128725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42"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37985-D67A-AEE6-E732-EABBF17538EA}"/>
              </a:ext>
            </a:extLst>
          </p:cNvPr>
          <p:cNvSpPr>
            <a:spLocks noGrp="1"/>
          </p:cNvSpPr>
          <p:nvPr>
            <p:ph type="title"/>
          </p:nvPr>
        </p:nvSpPr>
        <p:spPr>
          <a:xfrm>
            <a:off x="429768" y="548640"/>
            <a:ext cx="6135624" cy="1143000"/>
          </a:xfrm>
        </p:spPr>
        <p:txBody>
          <a:bodyPr vert="horz" lIns="91440" tIns="45720" rIns="91440" bIns="45720" rtlCol="0" anchor="b">
            <a:normAutofit/>
          </a:bodyPr>
          <a:lstStyle/>
          <a:p>
            <a:r>
              <a:rPr lang="en-US" b="0" kern="1200">
                <a:latin typeface="+mj-lt"/>
                <a:ea typeface="+mj-ea"/>
                <a:cs typeface="+mj-cs"/>
              </a:rPr>
              <a:t>National SIM Identity Card and Death Registration</a:t>
            </a:r>
          </a:p>
        </p:txBody>
      </p:sp>
      <p:sp>
        <p:nvSpPr>
          <p:cNvPr id="5" name="TextBox 4">
            <a:extLst>
              <a:ext uri="{FF2B5EF4-FFF2-40B4-BE49-F238E27FC236}">
                <a16:creationId xmlns:a16="http://schemas.microsoft.com/office/drawing/2014/main" id="{8C51EA75-84C0-47D7-955F-C454D61B81ED}"/>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8" y="1828800"/>
            <a:ext cx="6135624" cy="4489704"/>
          </a:xfrm>
          <a:prstGeom prst="rect">
            <a:avLst/>
          </a:prstGeom>
        </p:spPr>
        <p:txBody>
          <a:bodyPr>
            <a:normAutofit/>
          </a:bodyPr>
          <a:lstStyle/>
          <a:p>
            <a:pPr marL="0" indent="0">
              <a:spcBef>
                <a:spcPts val="2500"/>
              </a:spcBef>
              <a:spcAft>
                <a:spcPts val="600"/>
              </a:spcAft>
              <a:buNone/>
            </a:pPr>
            <a:r>
              <a:rPr lang="en-US" sz="1400" b="1"/>
              <a:t>SIM Identity Card Management</a:t>
            </a:r>
          </a:p>
          <a:p>
            <a:pPr marL="0" lvl="1" indent="0">
              <a:spcBef>
                <a:spcPts val="1000"/>
              </a:spcBef>
              <a:spcAft>
                <a:spcPts val="600"/>
              </a:spcAft>
              <a:buNone/>
            </a:pPr>
            <a:r>
              <a:rPr lang="en-US" sz="1400"/>
              <a:t>Facilitates the issuance and management of national SIM identity cards ensuring secure and verified user identification.</a:t>
            </a:r>
          </a:p>
          <a:p>
            <a:pPr marL="0" indent="0">
              <a:spcBef>
                <a:spcPts val="2500"/>
              </a:spcBef>
              <a:spcAft>
                <a:spcPts val="600"/>
              </a:spcAft>
              <a:buNone/>
            </a:pPr>
            <a:r>
              <a:rPr lang="en-US" sz="1400" b="1"/>
              <a:t>Accurate Death Registration</a:t>
            </a:r>
          </a:p>
          <a:p>
            <a:pPr marL="0" lvl="1" indent="0">
              <a:spcBef>
                <a:spcPts val="1000"/>
              </a:spcBef>
              <a:spcAft>
                <a:spcPts val="600"/>
              </a:spcAft>
              <a:buNone/>
            </a:pPr>
            <a:r>
              <a:rPr lang="en-US" sz="1400"/>
              <a:t>Ensures accurate and timely registration of deaths to maintain reliable and updated population data.</a:t>
            </a:r>
          </a:p>
        </p:txBody>
      </p:sp>
      <p:pic>
        <p:nvPicPr>
          <p:cNvPr id="4" name="Content Placeholder 3" descr="SIMcard isolated on white background">
            <a:extLst>
              <a:ext uri="{FF2B5EF4-FFF2-40B4-BE49-F238E27FC236}">
                <a16:creationId xmlns:a16="http://schemas.microsoft.com/office/drawing/2014/main" id="{D2CB5109-341B-42E7-B437-DBF5A4F41838}"/>
              </a:ext>
            </a:extLst>
          </p:cNvPr>
          <p:cNvPicPr>
            <a:picLocks noGrp="1" noChangeAspect="1"/>
          </p:cNvPicPr>
          <p:nvPr>
            <p:ph type="pic" sz="quarter" idx="13"/>
          </p:nvPr>
        </p:nvPicPr>
        <p:blipFill>
          <a:blip r:embed="rId3"/>
          <a:srcRect l="34717" r="10653"/>
          <a:stretch>
            <a:fillRect/>
          </a:stretch>
        </p:blipFill>
        <p:spPr>
          <a:xfrm>
            <a:off x="7353304" y="352327"/>
            <a:ext cx="4495799" cy="6172200"/>
          </a:xfrm>
          <a:prstGeom prst="rect">
            <a:avLst/>
          </a:prstGeom>
          <a:noFill/>
        </p:spPr>
      </p:pic>
    </p:spTree>
    <p:extLst>
      <p:ext uri="{BB962C8B-B14F-4D97-AF65-F5344CB8AC3E}">
        <p14:creationId xmlns:p14="http://schemas.microsoft.com/office/powerpoint/2010/main" val="8783927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524B5-6B17-3C04-374D-B50BD1D117C5}"/>
              </a:ext>
            </a:extLst>
          </p:cNvPr>
          <p:cNvSpPr>
            <a:spLocks noGrp="1"/>
          </p:cNvSpPr>
          <p:nvPr>
            <p:ph type="title"/>
          </p:nvPr>
        </p:nvSpPr>
        <p:spPr>
          <a:xfrm>
            <a:off x="429768" y="603504"/>
            <a:ext cx="4480560" cy="1527048"/>
          </a:xfrm>
        </p:spPr>
        <p:txBody>
          <a:bodyPr vert="horz" lIns="91440" tIns="45720" rIns="91440" bIns="45720" rtlCol="0" anchor="b">
            <a:normAutofit/>
          </a:bodyPr>
          <a:lstStyle/>
          <a:p>
            <a:r>
              <a:rPr lang="en-US" b="0" kern="1200">
                <a:latin typeface="+mj-lt"/>
                <a:ea typeface="+mj-ea"/>
                <a:cs typeface="+mj-cs"/>
              </a:rPr>
              <a:t>Integration with NCDD Cambodia Communal Database</a:t>
            </a:r>
          </a:p>
        </p:txBody>
      </p:sp>
      <p:sp>
        <p:nvSpPr>
          <p:cNvPr id="5" name="TextBox 4">
            <a:extLst>
              <a:ext uri="{FF2B5EF4-FFF2-40B4-BE49-F238E27FC236}">
                <a16:creationId xmlns:a16="http://schemas.microsoft.com/office/drawing/2014/main" id="{A7B0A811-0791-4E28-BD4A-C5EF864BBB99}"/>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7" y="2276856"/>
            <a:ext cx="4480560" cy="4041648"/>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Seamless Data Exchange</a:t>
            </a:r>
          </a:p>
          <a:p>
            <a:pPr marL="0" lvl="1" indent="0">
              <a:spcBef>
                <a:spcPts val="1000"/>
              </a:spcBef>
              <a:spcAft>
                <a:spcPts val="600"/>
              </a:spcAft>
              <a:buFont typeface="Arial" panose="020B0604020202020204" pitchFamily="34" charset="0"/>
              <a:buNone/>
            </a:pPr>
            <a:r>
              <a:rPr lang="en-US" sz="1400"/>
              <a:t>Integration enables smooth and uninterrupted exchange of data with the communal database for improved communication.</a:t>
            </a:r>
          </a:p>
          <a:p>
            <a:pPr marL="0" indent="0">
              <a:spcBef>
                <a:spcPts val="2500"/>
              </a:spcBef>
              <a:spcAft>
                <a:spcPts val="600"/>
              </a:spcAft>
              <a:buFont typeface="Arial" panose="020B0604020202020204" pitchFamily="34" charset="0"/>
              <a:buNone/>
            </a:pPr>
            <a:r>
              <a:rPr lang="en-US" sz="1400" b="1"/>
              <a:t>Data Synchronization</a:t>
            </a:r>
          </a:p>
          <a:p>
            <a:pPr marL="0" lvl="1" indent="0">
              <a:spcBef>
                <a:spcPts val="1000"/>
              </a:spcBef>
              <a:spcAft>
                <a:spcPts val="600"/>
              </a:spcAft>
              <a:buFont typeface="Arial" panose="020B0604020202020204" pitchFamily="34" charset="0"/>
              <a:buNone/>
            </a:pPr>
            <a:r>
              <a:rPr lang="en-US" sz="1400"/>
              <a:t>Synchronization ensures that data is consistently updated across systems, reducing errors and discrepancies.</a:t>
            </a:r>
          </a:p>
          <a:p>
            <a:pPr marL="0" indent="0">
              <a:spcBef>
                <a:spcPts val="2500"/>
              </a:spcBef>
              <a:spcAft>
                <a:spcPts val="600"/>
              </a:spcAft>
              <a:buFont typeface="Arial" panose="020B0604020202020204" pitchFamily="34" charset="0"/>
              <a:buNone/>
            </a:pPr>
            <a:r>
              <a:rPr lang="en-US" sz="1400" b="1"/>
              <a:t>Enhanced Data Reliability</a:t>
            </a:r>
          </a:p>
          <a:p>
            <a:pPr marL="0" lvl="1" indent="0">
              <a:spcBef>
                <a:spcPts val="1000"/>
              </a:spcBef>
              <a:spcAft>
                <a:spcPts val="600"/>
              </a:spcAft>
              <a:buFont typeface="Arial" panose="020B0604020202020204" pitchFamily="34" charset="0"/>
              <a:buNone/>
            </a:pPr>
            <a:r>
              <a:rPr lang="en-US" sz="1400"/>
              <a:t>Reliable integration supports accurate and trustworthy data management across platforms.</a:t>
            </a:r>
          </a:p>
        </p:txBody>
      </p:sp>
      <p:pic>
        <p:nvPicPr>
          <p:cNvPr id="4" name="Content Placeholder 3" descr="Cryptocurrency Bitcoin, Blockchain, Blueprint">
            <a:extLst>
              <a:ext uri="{FF2B5EF4-FFF2-40B4-BE49-F238E27FC236}">
                <a16:creationId xmlns:a16="http://schemas.microsoft.com/office/drawing/2014/main" id="{45CD2F01-DC7D-4641-897A-3EA3668647B0}"/>
              </a:ext>
            </a:extLst>
          </p:cNvPr>
          <p:cNvPicPr>
            <a:picLocks noGrp="1" noChangeAspect="1"/>
          </p:cNvPicPr>
          <p:nvPr>
            <p:ph type="pic" sz="quarter" idx="13"/>
          </p:nvPr>
        </p:nvPicPr>
        <p:blipFill>
          <a:blip r:embed="rId3"/>
          <a:srcRect l="21348" r="22957" b="1"/>
          <a:stretch>
            <a:fillRect/>
          </a:stretch>
        </p:blipFill>
        <p:spPr>
          <a:xfrm>
            <a:off x="5737594" y="342900"/>
            <a:ext cx="6111507" cy="6172338"/>
          </a:xfrm>
          <a:prstGeom prst="rect">
            <a:avLst/>
          </a:prstGeom>
          <a:noFill/>
        </p:spPr>
      </p:pic>
    </p:spTree>
    <p:extLst>
      <p:ext uri="{BB962C8B-B14F-4D97-AF65-F5344CB8AC3E}">
        <p14:creationId xmlns:p14="http://schemas.microsoft.com/office/powerpoint/2010/main" val="3789179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810F1-1DB8-832F-C284-F88DDEB8EB28}"/>
              </a:ext>
            </a:extLst>
          </p:cNvPr>
          <p:cNvSpPr>
            <a:spLocks noGrp="1"/>
          </p:cNvSpPr>
          <p:nvPr>
            <p:ph type="title"/>
          </p:nvPr>
        </p:nvSpPr>
        <p:spPr>
          <a:xfrm>
            <a:off x="429768" y="1810512"/>
            <a:ext cx="7772400" cy="4562856"/>
          </a:xfrm>
        </p:spPr>
        <p:txBody>
          <a:bodyPr anchor="b">
            <a:normAutofit/>
          </a:bodyPr>
          <a:lstStyle/>
          <a:p>
            <a:r>
              <a:rPr lang="en-US"/>
              <a:t>Technology Stack</a:t>
            </a:r>
          </a:p>
        </p:txBody>
      </p:sp>
      <p:sp>
        <p:nvSpPr>
          <p:cNvPr id="7" name="Text Placeholder 2">
            <a:extLst>
              <a:ext uri="{FF2B5EF4-FFF2-40B4-BE49-F238E27FC236}">
                <a16:creationId xmlns:a16="http://schemas.microsoft.com/office/drawing/2014/main" id="{133329E2-47D5-E76F-96E4-D821CEFF7298}"/>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36300641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EF36A-62C6-9140-DBAD-94BBC2578A18}"/>
              </a:ext>
            </a:extLst>
          </p:cNvPr>
          <p:cNvSpPr>
            <a:spLocks noGrp="1"/>
          </p:cNvSpPr>
          <p:nvPr>
            <p:ph type="title"/>
          </p:nvPr>
        </p:nvSpPr>
        <p:spPr>
          <a:xfrm>
            <a:off x="429768" y="548639"/>
            <a:ext cx="4855464" cy="1453896"/>
          </a:xfrm>
        </p:spPr>
        <p:txBody>
          <a:bodyPr vert="horz" lIns="91440" tIns="45720" rIns="91440" bIns="45720" rtlCol="0" anchor="t">
            <a:normAutofit/>
          </a:bodyPr>
          <a:lstStyle/>
          <a:p>
            <a:r>
              <a:rPr lang="en-US" b="0" kern="1200">
                <a:latin typeface="+mj-lt"/>
                <a:ea typeface="+mj-ea"/>
                <a:cs typeface="+mj-cs"/>
              </a:rPr>
              <a:t>Frontend: Next.js, React TSX, Shadcn UI, Tailwind CSS</a:t>
            </a:r>
          </a:p>
        </p:txBody>
      </p:sp>
      <p:pic>
        <p:nvPicPr>
          <p:cNvPr id="4" name="Content Placeholder 3" descr="Image of the amaranthus and marigolds">
            <a:extLst>
              <a:ext uri="{FF2B5EF4-FFF2-40B4-BE49-F238E27FC236}">
                <a16:creationId xmlns:a16="http://schemas.microsoft.com/office/drawing/2014/main" id="{4BA1849C-ADCA-44DB-A2E0-35DD6DB921C8}"/>
              </a:ext>
            </a:extLst>
          </p:cNvPr>
          <p:cNvPicPr>
            <a:picLocks noGrp="1" noChangeAspect="1"/>
          </p:cNvPicPr>
          <p:nvPr>
            <p:ph type="pic" sz="quarter" idx="13"/>
          </p:nvPr>
        </p:nvPicPr>
        <p:blipFill>
          <a:blip r:embed="rId3"/>
          <a:srcRect r="18718" b="-3"/>
          <a:stretch>
            <a:fillRect/>
          </a:stretch>
        </p:blipFill>
        <p:spPr>
          <a:xfrm>
            <a:off x="510075" y="2293496"/>
            <a:ext cx="4775158" cy="4039043"/>
          </a:xfrm>
          <a:prstGeom prst="rect">
            <a:avLst/>
          </a:prstGeom>
          <a:noFill/>
        </p:spPr>
      </p:pic>
      <p:sp>
        <p:nvSpPr>
          <p:cNvPr id="5" name="TextBox 4">
            <a:extLst>
              <a:ext uri="{FF2B5EF4-FFF2-40B4-BE49-F238E27FC236}">
                <a16:creationId xmlns:a16="http://schemas.microsoft.com/office/drawing/2014/main" id="{FD6A5180-A673-4872-A42A-4564F6824D2B}"/>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0" y="549275"/>
            <a:ext cx="5585925" cy="5783263"/>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Next.js Framework</a:t>
            </a:r>
          </a:p>
          <a:p>
            <a:pPr marL="0" lvl="1" indent="0">
              <a:spcBef>
                <a:spcPts val="1000"/>
              </a:spcBef>
              <a:spcAft>
                <a:spcPts val="600"/>
              </a:spcAft>
              <a:buFont typeface="Arial" panose="020B0604020202020204" pitchFamily="34" charset="0"/>
              <a:buNone/>
            </a:pPr>
            <a:r>
              <a:rPr lang="en-US" sz="1400"/>
              <a:t>Next.js enables server-side rendering and static site generation for optimized React applications.</a:t>
            </a:r>
          </a:p>
          <a:p>
            <a:pPr marL="0" indent="0">
              <a:spcBef>
                <a:spcPts val="2500"/>
              </a:spcBef>
              <a:spcAft>
                <a:spcPts val="600"/>
              </a:spcAft>
              <a:buFont typeface="Arial" panose="020B0604020202020204" pitchFamily="34" charset="0"/>
              <a:buNone/>
            </a:pPr>
            <a:r>
              <a:rPr lang="en-US" sz="1400" b="1"/>
              <a:t>React with TSX</a:t>
            </a:r>
          </a:p>
          <a:p>
            <a:pPr marL="0" lvl="1" indent="0">
              <a:spcBef>
                <a:spcPts val="1000"/>
              </a:spcBef>
              <a:spcAft>
                <a:spcPts val="600"/>
              </a:spcAft>
              <a:buFont typeface="Arial" panose="020B0604020202020204" pitchFamily="34" charset="0"/>
              <a:buNone/>
            </a:pPr>
            <a:r>
              <a:rPr lang="en-US" sz="1400"/>
              <a:t>React combined with TSX ensures component-based UI with type safety for better code quality.</a:t>
            </a:r>
          </a:p>
          <a:p>
            <a:pPr marL="0" indent="0">
              <a:spcBef>
                <a:spcPts val="2500"/>
              </a:spcBef>
              <a:spcAft>
                <a:spcPts val="600"/>
              </a:spcAft>
              <a:buFont typeface="Arial" panose="020B0604020202020204" pitchFamily="34" charset="0"/>
              <a:buNone/>
            </a:pPr>
            <a:r>
              <a:rPr lang="en-US" sz="1400" b="1"/>
              <a:t>Shadcn UI Components</a:t>
            </a:r>
          </a:p>
          <a:p>
            <a:pPr marL="0" lvl="1" indent="0">
              <a:spcBef>
                <a:spcPts val="1000"/>
              </a:spcBef>
              <a:spcAft>
                <a:spcPts val="600"/>
              </a:spcAft>
              <a:buFont typeface="Arial" panose="020B0604020202020204" pitchFamily="34" charset="0"/>
              <a:buNone/>
            </a:pPr>
            <a:r>
              <a:rPr lang="en-US" sz="1400"/>
              <a:t>Shadcn UI provides customizable and reusable UI components to speed up frontend design.</a:t>
            </a:r>
          </a:p>
          <a:p>
            <a:pPr marL="0" indent="0">
              <a:spcBef>
                <a:spcPts val="2500"/>
              </a:spcBef>
              <a:spcAft>
                <a:spcPts val="600"/>
              </a:spcAft>
              <a:buFont typeface="Arial" panose="020B0604020202020204" pitchFamily="34" charset="0"/>
              <a:buNone/>
            </a:pPr>
            <a:r>
              <a:rPr lang="en-US" sz="1400" b="1"/>
              <a:t>Tailwind CSS Styling</a:t>
            </a:r>
          </a:p>
          <a:p>
            <a:pPr marL="0" lvl="1" indent="0">
              <a:spcBef>
                <a:spcPts val="1000"/>
              </a:spcBef>
              <a:spcAft>
                <a:spcPts val="600"/>
              </a:spcAft>
              <a:buFont typeface="Arial" panose="020B0604020202020204" pitchFamily="34" charset="0"/>
              <a:buNone/>
            </a:pPr>
            <a:r>
              <a:rPr lang="en-US" sz="1400"/>
              <a:t>Tailwind CSS offers utility-first styling for rapid and responsive frontend development.</a:t>
            </a:r>
          </a:p>
        </p:txBody>
      </p:sp>
    </p:spTree>
    <p:extLst>
      <p:ext uri="{BB962C8B-B14F-4D97-AF65-F5344CB8AC3E}">
        <p14:creationId xmlns:p14="http://schemas.microsoft.com/office/powerpoint/2010/main" val="729952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95F2E-B43D-CA25-C645-A2F9D49D215F}"/>
              </a:ext>
            </a:extLst>
          </p:cNvPr>
          <p:cNvSpPr>
            <a:spLocks noGrp="1"/>
          </p:cNvSpPr>
          <p:nvPr>
            <p:ph type="title"/>
          </p:nvPr>
        </p:nvSpPr>
        <p:spPr>
          <a:xfrm>
            <a:off x="429768" y="640080"/>
            <a:ext cx="11155680" cy="970463"/>
          </a:xfrm>
        </p:spPr>
        <p:txBody>
          <a:bodyPr vert="horz" lIns="91440" tIns="45720" rIns="91440" bIns="45720" rtlCol="0" anchor="ctr">
            <a:normAutofit/>
          </a:bodyPr>
          <a:lstStyle/>
          <a:p>
            <a:r>
              <a:rPr lang="en-US" b="0" kern="1200">
                <a:latin typeface="+mj-lt"/>
                <a:ea typeface="+mj-ea"/>
                <a:cs typeface="+mj-cs"/>
              </a:rPr>
              <a:t>Backend: Node.js TSX, PHP 4.x Native, Python 3.12.7</a:t>
            </a:r>
          </a:p>
        </p:txBody>
      </p:sp>
      <p:pic>
        <p:nvPicPr>
          <p:cNvPr id="4" name="Content Placeholder 3" descr="Continent - Geographic Area, 4K Resolution, Abstract, Animation - Moving Image, Binary Code">
            <a:extLst>
              <a:ext uri="{FF2B5EF4-FFF2-40B4-BE49-F238E27FC236}">
                <a16:creationId xmlns:a16="http://schemas.microsoft.com/office/drawing/2014/main" id="{2382DA0A-F09D-4FFB-A14F-DFE7905DEC43}"/>
              </a:ext>
            </a:extLst>
          </p:cNvPr>
          <p:cNvPicPr>
            <a:picLocks noGrp="1" noChangeAspect="1"/>
          </p:cNvPicPr>
          <p:nvPr>
            <p:ph type="pic" sz="quarter" idx="13"/>
          </p:nvPr>
        </p:nvPicPr>
        <p:blipFill>
          <a:blip r:embed="rId3"/>
          <a:srcRect l="1113" r="20387" b="1"/>
          <a:stretch>
            <a:fillRect/>
          </a:stretch>
        </p:blipFill>
        <p:spPr>
          <a:xfrm>
            <a:off x="429768" y="1828800"/>
            <a:ext cx="6176399" cy="4425696"/>
          </a:xfrm>
          <a:prstGeom prst="rect">
            <a:avLst/>
          </a:prstGeom>
          <a:noFill/>
        </p:spPr>
      </p:pic>
      <p:sp>
        <p:nvSpPr>
          <p:cNvPr id="5" name="TextBox 4">
            <a:extLst>
              <a:ext uri="{FF2B5EF4-FFF2-40B4-BE49-F238E27FC236}">
                <a16:creationId xmlns:a16="http://schemas.microsoft.com/office/drawing/2014/main" id="{E37F70FA-A67F-45C0-9D94-3438A8D05473}"/>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87768" y="1828800"/>
            <a:ext cx="4297680" cy="4428871"/>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Node.js with TSX</a:t>
            </a:r>
          </a:p>
          <a:p>
            <a:pPr marL="0" lvl="1" indent="0">
              <a:spcBef>
                <a:spcPts val="1000"/>
              </a:spcBef>
              <a:spcAft>
                <a:spcPts val="600"/>
              </a:spcAft>
              <a:buFont typeface="Arial" panose="020B0604020202020204" pitchFamily="34" charset="0"/>
              <a:buNone/>
            </a:pPr>
            <a:r>
              <a:rPr lang="en-US" sz="1400"/>
              <a:t>Node.js with TSX powers modern server-side logic and enables efficient handling of asynchronous operations.</a:t>
            </a:r>
          </a:p>
          <a:p>
            <a:pPr marL="0" indent="0">
              <a:spcBef>
                <a:spcPts val="2500"/>
              </a:spcBef>
              <a:spcAft>
                <a:spcPts val="600"/>
              </a:spcAft>
              <a:buFont typeface="Arial" panose="020B0604020202020204" pitchFamily="34" charset="0"/>
              <a:buNone/>
            </a:pPr>
            <a:r>
              <a:rPr lang="en-US" sz="1400" b="1"/>
              <a:t>Legacy PHP 4.x Components</a:t>
            </a:r>
          </a:p>
          <a:p>
            <a:pPr marL="0" lvl="1" indent="0">
              <a:spcBef>
                <a:spcPts val="1000"/>
              </a:spcBef>
              <a:spcAft>
                <a:spcPts val="600"/>
              </a:spcAft>
              <a:buFont typeface="Arial" panose="020B0604020202020204" pitchFamily="34" charset="0"/>
              <a:buNone/>
            </a:pPr>
            <a:r>
              <a:rPr lang="en-US" sz="1400"/>
              <a:t>Legacy PHP 4.x components maintain existing integrations and support older backend functionalities.</a:t>
            </a:r>
          </a:p>
          <a:p>
            <a:pPr marL="0" indent="0">
              <a:spcBef>
                <a:spcPts val="2500"/>
              </a:spcBef>
              <a:spcAft>
                <a:spcPts val="600"/>
              </a:spcAft>
              <a:buFont typeface="Arial" panose="020B0604020202020204" pitchFamily="34" charset="0"/>
              <a:buNone/>
            </a:pPr>
            <a:r>
              <a:rPr lang="en-US" sz="1400" b="1"/>
              <a:t>Python 3.12.7 for Processing</a:t>
            </a:r>
          </a:p>
          <a:p>
            <a:pPr marL="0" lvl="1" indent="0">
              <a:spcBef>
                <a:spcPts val="1000"/>
              </a:spcBef>
              <a:spcAft>
                <a:spcPts val="600"/>
              </a:spcAft>
              <a:buFont typeface="Arial" panose="020B0604020202020204" pitchFamily="34" charset="0"/>
              <a:buNone/>
            </a:pPr>
            <a:r>
              <a:rPr lang="en-US" sz="1400"/>
              <a:t>Python 3.12.7 handles specialized processing tasks and supports advanced backend operations.</a:t>
            </a:r>
          </a:p>
        </p:txBody>
      </p:sp>
    </p:spTree>
    <p:extLst>
      <p:ext uri="{BB962C8B-B14F-4D97-AF65-F5344CB8AC3E}">
        <p14:creationId xmlns:p14="http://schemas.microsoft.com/office/powerpoint/2010/main" val="3042732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D57B4-1969-6C67-D31C-BE81D5A79E81}"/>
              </a:ext>
            </a:extLst>
          </p:cNvPr>
          <p:cNvSpPr>
            <a:spLocks noGrp="1"/>
          </p:cNvSpPr>
          <p:nvPr>
            <p:ph type="title"/>
          </p:nvPr>
        </p:nvSpPr>
        <p:spPr>
          <a:xfrm>
            <a:off x="429768" y="603504"/>
            <a:ext cx="4480560" cy="1527048"/>
          </a:xfrm>
        </p:spPr>
        <p:txBody>
          <a:bodyPr vert="horz" lIns="91440" tIns="45720" rIns="91440" bIns="45720" rtlCol="0" anchor="b">
            <a:normAutofit/>
          </a:bodyPr>
          <a:lstStyle/>
          <a:p>
            <a:r>
              <a:rPr lang="en-US" b="0" kern="1200">
                <a:latin typeface="+mj-lt"/>
                <a:ea typeface="+mj-ea"/>
                <a:cs typeface="+mj-cs"/>
              </a:rPr>
              <a:t>Databases: MySQL, PostgreSQL, MongoDB</a:t>
            </a:r>
          </a:p>
        </p:txBody>
      </p:sp>
      <p:sp>
        <p:nvSpPr>
          <p:cNvPr id="5" name="TextBox 4">
            <a:extLst>
              <a:ext uri="{FF2B5EF4-FFF2-40B4-BE49-F238E27FC236}">
                <a16:creationId xmlns:a16="http://schemas.microsoft.com/office/drawing/2014/main" id="{C4B86015-DFA0-4469-B648-DCBA7309C618}"/>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7" y="2276856"/>
            <a:ext cx="4480560" cy="4041648"/>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MySQL and PostgreSQL</a:t>
            </a:r>
          </a:p>
          <a:p>
            <a:pPr marL="0" lvl="1" indent="0">
              <a:spcBef>
                <a:spcPts val="1000"/>
              </a:spcBef>
              <a:spcAft>
                <a:spcPts val="600"/>
              </a:spcAft>
              <a:buFont typeface="Arial" panose="020B0604020202020204" pitchFamily="34" charset="0"/>
              <a:buNone/>
            </a:pPr>
            <a:r>
              <a:rPr lang="en-US" sz="1400"/>
              <a:t>MySQL and PostgreSQL are relational databases used for structured data storage with strong consistency and ACID compliance.</a:t>
            </a:r>
          </a:p>
          <a:p>
            <a:pPr marL="0" indent="0">
              <a:spcBef>
                <a:spcPts val="2500"/>
              </a:spcBef>
              <a:spcAft>
                <a:spcPts val="600"/>
              </a:spcAft>
              <a:buFont typeface="Arial" panose="020B0604020202020204" pitchFamily="34" charset="0"/>
              <a:buNone/>
            </a:pPr>
            <a:r>
              <a:rPr lang="en-US" sz="1400" b="1"/>
              <a:t>MongoDB for Document Storage</a:t>
            </a:r>
          </a:p>
          <a:p>
            <a:pPr marL="0" lvl="1" indent="0">
              <a:spcBef>
                <a:spcPts val="1000"/>
              </a:spcBef>
              <a:spcAft>
                <a:spcPts val="600"/>
              </a:spcAft>
              <a:buFont typeface="Arial" panose="020B0604020202020204" pitchFamily="34" charset="0"/>
              <a:buNone/>
            </a:pPr>
            <a:r>
              <a:rPr lang="en-US" sz="1400"/>
              <a:t>MongoDB provides flexible, scalable document-oriented storage suited for unstructured or semi-structured data.</a:t>
            </a:r>
          </a:p>
        </p:txBody>
      </p:sp>
      <p:pic>
        <p:nvPicPr>
          <p:cNvPr id="4" name="Content Placeholder 3" descr="3d server with folders">
            <a:extLst>
              <a:ext uri="{FF2B5EF4-FFF2-40B4-BE49-F238E27FC236}">
                <a16:creationId xmlns:a16="http://schemas.microsoft.com/office/drawing/2014/main" id="{153DDFAD-24C7-4407-8F59-90B56F4998D6}"/>
              </a:ext>
            </a:extLst>
          </p:cNvPr>
          <p:cNvPicPr>
            <a:picLocks noGrp="1" noChangeAspect="1"/>
          </p:cNvPicPr>
          <p:nvPr>
            <p:ph type="pic" sz="quarter" idx="13"/>
          </p:nvPr>
        </p:nvPicPr>
        <p:blipFill>
          <a:blip r:embed="rId3"/>
          <a:srcRect r="12618" b="-2"/>
          <a:stretch>
            <a:fillRect/>
          </a:stretch>
        </p:blipFill>
        <p:spPr>
          <a:xfrm>
            <a:off x="5737594" y="342900"/>
            <a:ext cx="6111507" cy="6172338"/>
          </a:xfrm>
          <a:prstGeom prst="rect">
            <a:avLst/>
          </a:prstGeom>
          <a:noFill/>
        </p:spPr>
      </p:pic>
    </p:spTree>
    <p:extLst>
      <p:ext uri="{BB962C8B-B14F-4D97-AF65-F5344CB8AC3E}">
        <p14:creationId xmlns:p14="http://schemas.microsoft.com/office/powerpoint/2010/main" val="2451777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90227-20D6-C3E4-D342-66B5D098328E}"/>
              </a:ext>
            </a:extLst>
          </p:cNvPr>
          <p:cNvSpPr>
            <a:spLocks noGrp="1"/>
          </p:cNvSpPr>
          <p:nvPr>
            <p:ph type="title"/>
          </p:nvPr>
        </p:nvSpPr>
        <p:spPr>
          <a:xfrm>
            <a:off x="429768" y="1810512"/>
            <a:ext cx="7772400" cy="4562856"/>
          </a:xfrm>
        </p:spPr>
        <p:txBody>
          <a:bodyPr anchor="b">
            <a:normAutofit/>
          </a:bodyPr>
          <a:lstStyle/>
          <a:p>
            <a:r>
              <a:rPr lang="en-US"/>
              <a:t>System Architecture</a:t>
            </a:r>
          </a:p>
        </p:txBody>
      </p:sp>
      <p:sp>
        <p:nvSpPr>
          <p:cNvPr id="7" name="Text Placeholder 2">
            <a:extLst>
              <a:ext uri="{FF2B5EF4-FFF2-40B4-BE49-F238E27FC236}">
                <a16:creationId xmlns:a16="http://schemas.microsoft.com/office/drawing/2014/main" id="{81C7EB4C-145A-8319-D42E-9B2BD9D19DCC}"/>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17603810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660CA-972B-EF15-B519-73FC61E98222}"/>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a:latin typeface="+mj-lt"/>
                <a:ea typeface="+mj-ea"/>
                <a:cs typeface="+mj-cs"/>
              </a:rPr>
              <a:t>High-Level Architectural Diagram</a:t>
            </a:r>
          </a:p>
        </p:txBody>
      </p:sp>
      <p:pic>
        <p:nvPicPr>
          <p:cNvPr id="4" name="Content Placeholder 3" descr="Desktop computers connected in a network.See all my">
            <a:extLst>
              <a:ext uri="{FF2B5EF4-FFF2-40B4-BE49-F238E27FC236}">
                <a16:creationId xmlns:a16="http://schemas.microsoft.com/office/drawing/2014/main" id="{53632C94-B025-4375-9B6D-5E3095CE53EE}"/>
              </a:ext>
            </a:extLst>
          </p:cNvPr>
          <p:cNvPicPr>
            <a:picLocks noGrp="1" noChangeAspect="1"/>
          </p:cNvPicPr>
          <p:nvPr>
            <p:ph type="pic" sz="quarter" idx="13"/>
          </p:nvPr>
        </p:nvPicPr>
        <p:blipFill>
          <a:blip r:embed="rId3"/>
          <a:srcRect l="5746" r="4439"/>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0DC86C63-9788-4C57-8AE5-F76A589B188F}"/>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None/>
            </a:pPr>
            <a:r>
              <a:rPr lang="en-US" sz="1100" b="1"/>
              <a:t>System Components Overview</a:t>
            </a:r>
          </a:p>
          <a:p>
            <a:pPr marL="0" lvl="1" indent="0">
              <a:lnSpc>
                <a:spcPct val="90000"/>
              </a:lnSpc>
              <a:spcBef>
                <a:spcPts val="1000"/>
              </a:spcBef>
              <a:spcAft>
                <a:spcPts val="600"/>
              </a:spcAft>
              <a:buNone/>
            </a:pPr>
            <a:r>
              <a:rPr lang="en-US" sz="1100"/>
              <a:t>The diagram visually represents major system components and their interactions.</a:t>
            </a:r>
          </a:p>
          <a:p>
            <a:pPr marL="0" indent="0">
              <a:lnSpc>
                <a:spcPct val="90000"/>
              </a:lnSpc>
              <a:spcBef>
                <a:spcPts val="2500"/>
              </a:spcBef>
              <a:spcAft>
                <a:spcPts val="600"/>
              </a:spcAft>
              <a:buNone/>
            </a:pPr>
            <a:r>
              <a:rPr lang="en-US" sz="1100" b="1"/>
              <a:t>Data Flow Illustration</a:t>
            </a:r>
          </a:p>
          <a:p>
            <a:pPr marL="0" lvl="1" indent="0">
              <a:lnSpc>
                <a:spcPct val="90000"/>
              </a:lnSpc>
              <a:spcBef>
                <a:spcPts val="1000"/>
              </a:spcBef>
              <a:spcAft>
                <a:spcPts val="600"/>
              </a:spcAft>
              <a:buNone/>
            </a:pPr>
            <a:r>
              <a:rPr lang="en-US" sz="1100"/>
              <a:t>Shows how data moves between frontend, backend, databases, and external systems.</a:t>
            </a:r>
          </a:p>
          <a:p>
            <a:pPr marL="0" indent="0">
              <a:lnSpc>
                <a:spcPct val="90000"/>
              </a:lnSpc>
              <a:spcBef>
                <a:spcPts val="2500"/>
              </a:spcBef>
              <a:spcAft>
                <a:spcPts val="600"/>
              </a:spcAft>
              <a:buNone/>
            </a:pPr>
            <a:r>
              <a:rPr lang="en-US" sz="1100" b="1"/>
              <a:t>Control Flow Representation</a:t>
            </a:r>
          </a:p>
          <a:p>
            <a:pPr marL="0" lvl="1" indent="0">
              <a:lnSpc>
                <a:spcPct val="90000"/>
              </a:lnSpc>
              <a:spcBef>
                <a:spcPts val="1000"/>
              </a:spcBef>
              <a:spcAft>
                <a:spcPts val="600"/>
              </a:spcAft>
              <a:buNone/>
            </a:pPr>
            <a:r>
              <a:rPr lang="en-US" sz="1100"/>
              <a:t>Illustrates control signals and coordination among system parts for processing tasks.</a:t>
            </a:r>
          </a:p>
        </p:txBody>
      </p:sp>
    </p:spTree>
    <p:extLst>
      <p:ext uri="{BB962C8B-B14F-4D97-AF65-F5344CB8AC3E}">
        <p14:creationId xmlns:p14="http://schemas.microsoft.com/office/powerpoint/2010/main" val="3263144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59D17-1C14-FB8C-A473-E22F34903C6C}"/>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a:latin typeface="+mj-lt"/>
                <a:ea typeface="+mj-ea"/>
                <a:cs typeface="+mj-cs"/>
              </a:rPr>
              <a:t>Module Interactions and Data Flows</a:t>
            </a:r>
          </a:p>
        </p:txBody>
      </p:sp>
      <p:pic>
        <p:nvPicPr>
          <p:cNvPr id="4" name="Content Placeholder 3" descr="Copying">
            <a:extLst>
              <a:ext uri="{FF2B5EF4-FFF2-40B4-BE49-F238E27FC236}">
                <a16:creationId xmlns:a16="http://schemas.microsoft.com/office/drawing/2014/main" id="{EB230751-DA9D-460A-8656-AD38CFD81053}"/>
              </a:ext>
            </a:extLst>
          </p:cNvPr>
          <p:cNvPicPr>
            <a:picLocks noGrp="1" noChangeAspect="1"/>
          </p:cNvPicPr>
          <p:nvPr>
            <p:ph type="pic" sz="quarter" idx="13"/>
          </p:nvPr>
        </p:nvPicPr>
        <p:blipFill>
          <a:blip r:embed="rId3"/>
          <a:srcRect l="6214" r="3971"/>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5134D0F6-5ED9-4B23-AB69-BA308DCC6341}"/>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None/>
            </a:pPr>
            <a:r>
              <a:rPr lang="en-US" sz="900" b="1"/>
              <a:t>Module Communication</a:t>
            </a:r>
          </a:p>
          <a:p>
            <a:pPr marL="0" lvl="1" indent="0">
              <a:lnSpc>
                <a:spcPct val="90000"/>
              </a:lnSpc>
              <a:spcBef>
                <a:spcPts val="1000"/>
              </a:spcBef>
              <a:spcAft>
                <a:spcPts val="600"/>
              </a:spcAft>
              <a:buNone/>
            </a:pPr>
            <a:r>
              <a:rPr lang="en-US" sz="900"/>
              <a:t>Modules communicate internally through defined interfaces to ensure coherent operations and data sharing.</a:t>
            </a:r>
          </a:p>
          <a:p>
            <a:pPr marL="0" indent="0">
              <a:lnSpc>
                <a:spcPct val="90000"/>
              </a:lnSpc>
              <a:spcBef>
                <a:spcPts val="2500"/>
              </a:spcBef>
              <a:spcAft>
                <a:spcPts val="600"/>
              </a:spcAft>
              <a:buNone/>
            </a:pPr>
            <a:r>
              <a:rPr lang="en-US" sz="900" b="1"/>
              <a:t>Data Processing Sequence</a:t>
            </a:r>
          </a:p>
          <a:p>
            <a:pPr marL="0" lvl="1" indent="0">
              <a:lnSpc>
                <a:spcPct val="90000"/>
              </a:lnSpc>
              <a:spcBef>
                <a:spcPts val="1000"/>
              </a:spcBef>
              <a:spcAft>
                <a:spcPts val="600"/>
              </a:spcAft>
              <a:buNone/>
            </a:pPr>
            <a:r>
              <a:rPr lang="en-US" sz="900"/>
              <a:t>Data processing follows a sequence of steps that preserves data integrity and ensures timely responsiveness.</a:t>
            </a:r>
          </a:p>
          <a:p>
            <a:pPr marL="0" indent="0">
              <a:lnSpc>
                <a:spcPct val="90000"/>
              </a:lnSpc>
              <a:spcBef>
                <a:spcPts val="2500"/>
              </a:spcBef>
              <a:spcAft>
                <a:spcPts val="600"/>
              </a:spcAft>
              <a:buNone/>
            </a:pPr>
            <a:r>
              <a:rPr lang="en-US" sz="900" b="1"/>
              <a:t>Maintaining System Integrity</a:t>
            </a:r>
          </a:p>
          <a:p>
            <a:pPr marL="0" lvl="1" indent="0">
              <a:lnSpc>
                <a:spcPct val="90000"/>
              </a:lnSpc>
              <a:spcBef>
                <a:spcPts val="1000"/>
              </a:spcBef>
              <a:spcAft>
                <a:spcPts val="600"/>
              </a:spcAft>
              <a:buNone/>
            </a:pPr>
            <a:r>
              <a:rPr lang="en-US" sz="900"/>
              <a:t>System integrity is maintained by validating data at each processing stage and handling errors effectively.</a:t>
            </a:r>
          </a:p>
        </p:txBody>
      </p:sp>
    </p:spTree>
    <p:extLst>
      <p:ext uri="{BB962C8B-B14F-4D97-AF65-F5344CB8AC3E}">
        <p14:creationId xmlns:p14="http://schemas.microsoft.com/office/powerpoint/2010/main" val="2612120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B851A-CEA5-4472-5AE1-DFB3F8C27187}"/>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a:latin typeface="+mj-lt"/>
                <a:ea typeface="+mj-ea"/>
                <a:cs typeface="+mj-cs"/>
              </a:rPr>
              <a:t>Integration Points with External Systems</a:t>
            </a:r>
          </a:p>
        </p:txBody>
      </p:sp>
      <p:pic>
        <p:nvPicPr>
          <p:cNvPr id="4" name="Content Placeholder 3" descr="Abstract 3D illustration.">
            <a:extLst>
              <a:ext uri="{FF2B5EF4-FFF2-40B4-BE49-F238E27FC236}">
                <a16:creationId xmlns:a16="http://schemas.microsoft.com/office/drawing/2014/main" id="{96B8BAA2-C8F6-4C54-B3E3-FF524A2785CC}"/>
              </a:ext>
            </a:extLst>
          </p:cNvPr>
          <p:cNvPicPr>
            <a:picLocks noGrp="1" noChangeAspect="1"/>
          </p:cNvPicPr>
          <p:nvPr>
            <p:ph type="pic" sz="quarter" idx="13"/>
          </p:nvPr>
        </p:nvPicPr>
        <p:blipFill>
          <a:blip r:embed="rId3"/>
          <a:srcRect l="6946" r="3239"/>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5EFB90D3-0D1F-4EEB-ADB4-1C60556C7C16}"/>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None/>
            </a:pPr>
            <a:r>
              <a:rPr lang="en-US" sz="1400" b="1"/>
              <a:t>Interfaces and APIs</a:t>
            </a:r>
          </a:p>
          <a:p>
            <a:pPr marL="0" lvl="1" indent="0">
              <a:lnSpc>
                <a:spcPct val="90000"/>
              </a:lnSpc>
              <a:spcBef>
                <a:spcPts val="1000"/>
              </a:spcBef>
              <a:spcAft>
                <a:spcPts val="600"/>
              </a:spcAft>
              <a:buNone/>
            </a:pPr>
            <a:r>
              <a:rPr lang="en-US" sz="1400"/>
              <a:t>Interfaces and APIs enable seamless communication between internal and external third-party systems for data exchange.</a:t>
            </a:r>
          </a:p>
          <a:p>
            <a:pPr marL="0" indent="0">
              <a:lnSpc>
                <a:spcPct val="90000"/>
              </a:lnSpc>
              <a:spcBef>
                <a:spcPts val="2500"/>
              </a:spcBef>
              <a:spcAft>
                <a:spcPts val="600"/>
              </a:spcAft>
              <a:buNone/>
            </a:pPr>
            <a:r>
              <a:rPr lang="en-US" sz="1400" b="1"/>
              <a:t>Third-Party Integration</a:t>
            </a:r>
          </a:p>
          <a:p>
            <a:pPr marL="0" lvl="1" indent="0">
              <a:lnSpc>
                <a:spcPct val="90000"/>
              </a:lnSpc>
              <a:spcBef>
                <a:spcPts val="1000"/>
              </a:spcBef>
              <a:spcAft>
                <a:spcPts val="600"/>
              </a:spcAft>
              <a:buNone/>
            </a:pPr>
            <a:r>
              <a:rPr lang="en-US" sz="1400"/>
              <a:t>Integration with external systems like communal databases ensures up-to-date and synchronized population data.</a:t>
            </a:r>
          </a:p>
        </p:txBody>
      </p:sp>
    </p:spTree>
    <p:extLst>
      <p:ext uri="{BB962C8B-B14F-4D97-AF65-F5344CB8AC3E}">
        <p14:creationId xmlns:p14="http://schemas.microsoft.com/office/powerpoint/2010/main" val="41006242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5CF1D-889D-66D0-5DC5-E513A1F1D6E7}"/>
              </a:ext>
            </a:extLst>
          </p:cNvPr>
          <p:cNvSpPr>
            <a:spLocks noGrp="1"/>
          </p:cNvSpPr>
          <p:nvPr>
            <p:ph type="title"/>
          </p:nvPr>
        </p:nvSpPr>
        <p:spPr>
          <a:xfrm>
            <a:off x="429768" y="411480"/>
            <a:ext cx="11045952" cy="1828800"/>
          </a:xfrm>
        </p:spPr>
        <p:txBody>
          <a:bodyPr anchor="t">
            <a:normAutofit/>
          </a:bodyPr>
          <a:lstStyle/>
          <a:p>
            <a:r>
              <a:rPr lang="en-US"/>
              <a:t>Meeting Program</a:t>
            </a:r>
          </a:p>
        </p:txBody>
      </p:sp>
      <p:sp>
        <p:nvSpPr>
          <p:cNvPr id="3" name="Content Placeholder 2">
            <a:extLst>
              <a:ext uri="{FF2B5EF4-FFF2-40B4-BE49-F238E27FC236}">
                <a16:creationId xmlns:a16="http://schemas.microsoft.com/office/drawing/2014/main" id="{5E1E2F3E-4A7B-009F-050A-603765E4064A}"/>
              </a:ext>
            </a:extLst>
          </p:cNvPr>
          <p:cNvSpPr>
            <a:spLocks noGrp="1"/>
          </p:cNvSpPr>
          <p:nvPr>
            <p:ph sz="quarter" idx="13"/>
            <p:extLst>
              <p:ext uri="{E7BDC344-281C-4309-B0C6-D0EE65EED2A8}">
                <p202:designPr xmlns:p202="http://schemas.microsoft.com/office/powerpoint/2020/02/main">
                  <p202:designTagLst>
                    <p202:designTag name="ARCH:1:CLS" val="BulletedText"/>
                  </p202:designTagLst>
                </p202:designPr>
              </p:ext>
            </p:extLst>
          </p:nvPr>
        </p:nvSpPr>
        <p:spPr>
          <a:xfrm>
            <a:off x="6272784" y="2423160"/>
            <a:ext cx="5202936" cy="3858768"/>
          </a:xfrm>
        </p:spPr>
        <p:txBody>
          <a:bodyPr>
            <a:normAutofit/>
          </a:bodyPr>
          <a:lstStyle/>
          <a:p>
            <a:pPr>
              <a:lnSpc>
                <a:spcPct val="110000"/>
              </a:lnSpc>
              <a:buFont typeface="Arial" panose="020B0604020202020204" pitchFamily="34" charset="0"/>
              <a:buChar char="•"/>
            </a:pPr>
            <a:r>
              <a:t>Project Overview</a:t>
            </a:r>
            <a:endParaRPr lang="en-US"/>
          </a:p>
          <a:p>
            <a:pPr>
              <a:lnSpc>
                <a:spcPct val="110000"/>
              </a:lnSpc>
              <a:buFont typeface="Arial" panose="020B0604020202020204" pitchFamily="34" charset="0"/>
              <a:buChar char="•"/>
            </a:pPr>
            <a:r>
              <a:t>Key Modules and Features</a:t>
            </a:r>
            <a:endParaRPr lang="en-US"/>
          </a:p>
          <a:p>
            <a:pPr>
              <a:lnSpc>
                <a:spcPct val="110000"/>
              </a:lnSpc>
              <a:buFont typeface="Arial" panose="020B0604020202020204" pitchFamily="34" charset="0"/>
              <a:buChar char="•"/>
            </a:pPr>
            <a:r>
              <a:t>Technology Stack</a:t>
            </a:r>
            <a:endParaRPr lang="en-US"/>
          </a:p>
          <a:p>
            <a:pPr>
              <a:lnSpc>
                <a:spcPct val="110000"/>
              </a:lnSpc>
              <a:buFont typeface="Arial" panose="020B0604020202020204" pitchFamily="34" charset="0"/>
              <a:buChar char="•"/>
            </a:pPr>
            <a:r>
              <a:t>System Architecture</a:t>
            </a:r>
            <a:endParaRPr lang="en-US"/>
          </a:p>
          <a:p>
            <a:pPr>
              <a:lnSpc>
                <a:spcPct val="110000"/>
              </a:lnSpc>
              <a:buFont typeface="Arial" panose="020B0604020202020204" pitchFamily="34" charset="0"/>
              <a:buChar char="•"/>
            </a:pPr>
            <a:r>
              <a:t>Database Schema Overview</a:t>
            </a:r>
            <a:endParaRPr lang="en-US"/>
          </a:p>
          <a:p>
            <a:pPr>
              <a:lnSpc>
                <a:spcPct val="110000"/>
              </a:lnSpc>
              <a:buFont typeface="Arial" panose="020B0604020202020204" pitchFamily="34" charset="0"/>
              <a:buChar char="•"/>
            </a:pPr>
            <a:r>
              <a:t>Folder Structures (Frontend and Backend)</a:t>
            </a:r>
            <a:endParaRPr lang="en-US"/>
          </a:p>
          <a:p>
            <a:pPr>
              <a:lnSpc>
                <a:spcPct val="110000"/>
              </a:lnSpc>
              <a:buFont typeface="Arial" panose="020B0604020202020204" pitchFamily="34" charset="0"/>
              <a:buChar char="•"/>
            </a:pPr>
            <a:r>
              <a:t>Multi-Tenancy and Access Control</a:t>
            </a:r>
            <a:endParaRPr lang="en-US"/>
          </a:p>
          <a:p>
            <a:pPr>
              <a:lnSpc>
                <a:spcPct val="110000"/>
              </a:lnSpc>
              <a:buFont typeface="Arial" panose="020B0604020202020204" pitchFamily="34" charset="0"/>
              <a:buChar char="•"/>
            </a:pPr>
            <a:r>
              <a:t>Reporting and Analytics</a:t>
            </a:r>
            <a:endParaRPr lang="en-US"/>
          </a:p>
          <a:p>
            <a:pPr>
              <a:lnSpc>
                <a:spcPct val="110000"/>
              </a:lnSpc>
              <a:buFont typeface="Arial" panose="020B0604020202020204" pitchFamily="34" charset="0"/>
              <a:buChar char="•"/>
            </a:pPr>
            <a:r>
              <a:t>Deployment Strategy</a:t>
            </a:r>
            <a:endParaRPr lang="en-US"/>
          </a:p>
        </p:txBody>
      </p:sp>
    </p:spTree>
    <p:extLst>
      <p:ext uri="{BB962C8B-B14F-4D97-AF65-F5344CB8AC3E}">
        <p14:creationId xmlns:p14="http://schemas.microsoft.com/office/powerpoint/2010/main" val="33111160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891A3-D9DD-011F-0A79-0280D9B2BC3F}"/>
              </a:ext>
            </a:extLst>
          </p:cNvPr>
          <p:cNvSpPr>
            <a:spLocks noGrp="1"/>
          </p:cNvSpPr>
          <p:nvPr>
            <p:ph type="title"/>
          </p:nvPr>
        </p:nvSpPr>
        <p:spPr>
          <a:xfrm>
            <a:off x="429768" y="1810512"/>
            <a:ext cx="7772400" cy="4562856"/>
          </a:xfrm>
        </p:spPr>
        <p:txBody>
          <a:bodyPr anchor="b">
            <a:normAutofit/>
          </a:bodyPr>
          <a:lstStyle/>
          <a:p>
            <a:r>
              <a:rPr lang="en-US"/>
              <a:t>Database Schema Overview</a:t>
            </a:r>
          </a:p>
        </p:txBody>
      </p:sp>
      <p:sp>
        <p:nvSpPr>
          <p:cNvPr id="7" name="Text Placeholder 2">
            <a:extLst>
              <a:ext uri="{FF2B5EF4-FFF2-40B4-BE49-F238E27FC236}">
                <a16:creationId xmlns:a16="http://schemas.microsoft.com/office/drawing/2014/main" id="{B309407E-1D27-7DF6-382A-84FA86AB6EFF}"/>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3843893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080C8-0BFD-7DFF-4AE2-C05B42D1C349}"/>
              </a:ext>
            </a:extLst>
          </p:cNvPr>
          <p:cNvSpPr>
            <a:spLocks noGrp="1"/>
          </p:cNvSpPr>
          <p:nvPr>
            <p:ph type="title"/>
          </p:nvPr>
        </p:nvSpPr>
        <p:spPr>
          <a:xfrm>
            <a:off x="429768" y="553616"/>
            <a:ext cx="3595634" cy="1757505"/>
          </a:xfrm>
        </p:spPr>
        <p:txBody>
          <a:bodyPr vert="horz" lIns="91440" tIns="45720" rIns="91440" bIns="45720" rtlCol="0" anchor="t">
            <a:normAutofit/>
          </a:bodyPr>
          <a:lstStyle/>
          <a:p>
            <a:r>
              <a:rPr lang="en-US" b="0" kern="1200">
                <a:latin typeface="+mj-lt"/>
                <a:ea typeface="+mj-ea"/>
                <a:cs typeface="+mj-cs"/>
              </a:rPr>
              <a:t>Entity Relationship Diagrams</a:t>
            </a:r>
          </a:p>
        </p:txBody>
      </p:sp>
      <p:sp>
        <p:nvSpPr>
          <p:cNvPr id="5" name="TextBox 4">
            <a:extLst>
              <a:ext uri="{FF2B5EF4-FFF2-40B4-BE49-F238E27FC236}">
                <a16:creationId xmlns:a16="http://schemas.microsoft.com/office/drawing/2014/main" id="{A52527DF-C7A7-4267-AFEF-7AAD287E66D2}"/>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9" y="2311121"/>
            <a:ext cx="3309608" cy="3993263"/>
          </a:xfrm>
          <a:prstGeom prst="rect">
            <a:avLst/>
          </a:prstGeom>
        </p:spPr>
        <p:txBody>
          <a:bodyPr>
            <a:normAutofit/>
          </a:bodyPr>
          <a:lstStyle/>
          <a:p>
            <a:pPr marL="0" indent="0">
              <a:lnSpc>
                <a:spcPct val="90000"/>
              </a:lnSpc>
              <a:spcBef>
                <a:spcPts val="2500"/>
              </a:spcBef>
              <a:spcAft>
                <a:spcPts val="600"/>
              </a:spcAft>
              <a:buNone/>
            </a:pPr>
            <a:r>
              <a:rPr lang="en-US" sz="1300" b="1"/>
              <a:t>Representation of Entities</a:t>
            </a:r>
          </a:p>
          <a:p>
            <a:pPr marL="0" lvl="1" indent="0">
              <a:lnSpc>
                <a:spcPct val="90000"/>
              </a:lnSpc>
              <a:spcBef>
                <a:spcPts val="1000"/>
              </a:spcBef>
              <a:spcAft>
                <a:spcPts val="600"/>
              </a:spcAft>
              <a:buNone/>
            </a:pPr>
            <a:r>
              <a:rPr lang="en-US" sz="1300"/>
              <a:t>ER diagrams depict entities such as individuals, families, residences, and legal documents clearly within data models.</a:t>
            </a:r>
          </a:p>
          <a:p>
            <a:pPr marL="0" indent="0">
              <a:lnSpc>
                <a:spcPct val="90000"/>
              </a:lnSpc>
              <a:spcBef>
                <a:spcPts val="2500"/>
              </a:spcBef>
              <a:spcAft>
                <a:spcPts val="600"/>
              </a:spcAft>
              <a:buNone/>
            </a:pPr>
            <a:r>
              <a:rPr lang="en-US" sz="1300" b="1"/>
              <a:t>Relationships Between Entities</a:t>
            </a:r>
          </a:p>
          <a:p>
            <a:pPr marL="0" lvl="1" indent="0">
              <a:lnSpc>
                <a:spcPct val="90000"/>
              </a:lnSpc>
              <a:spcBef>
                <a:spcPts val="1000"/>
              </a:spcBef>
              <a:spcAft>
                <a:spcPts val="600"/>
              </a:spcAft>
              <a:buNone/>
            </a:pPr>
            <a:r>
              <a:rPr lang="en-US" sz="1300"/>
              <a:t>The diagrams show how different entities relate to each other, aiding in understanding data structure and connections.</a:t>
            </a:r>
          </a:p>
          <a:p>
            <a:pPr marL="0" indent="0">
              <a:lnSpc>
                <a:spcPct val="90000"/>
              </a:lnSpc>
              <a:spcBef>
                <a:spcPts val="2500"/>
              </a:spcBef>
              <a:spcAft>
                <a:spcPts val="600"/>
              </a:spcAft>
              <a:buNone/>
            </a:pPr>
            <a:r>
              <a:rPr lang="en-US" sz="1300" b="1"/>
              <a:t>Clarity in Data Structure</a:t>
            </a:r>
          </a:p>
          <a:p>
            <a:pPr marL="0" lvl="1" indent="0">
              <a:lnSpc>
                <a:spcPct val="90000"/>
              </a:lnSpc>
              <a:spcBef>
                <a:spcPts val="1000"/>
              </a:spcBef>
              <a:spcAft>
                <a:spcPts val="600"/>
              </a:spcAft>
              <a:buNone/>
            </a:pPr>
            <a:r>
              <a:rPr lang="en-US" sz="1300"/>
              <a:t>ER diagrams provide clarity by visually mapping complex relationships within data systems for better comprehension.</a:t>
            </a:r>
          </a:p>
        </p:txBody>
      </p:sp>
      <p:pic>
        <p:nvPicPr>
          <p:cNvPr id="4" name="Content Placeholder 3" descr="social media">
            <a:extLst>
              <a:ext uri="{FF2B5EF4-FFF2-40B4-BE49-F238E27FC236}">
                <a16:creationId xmlns:a16="http://schemas.microsoft.com/office/drawing/2014/main" id="{C5C14BBD-CFEB-4D06-8B85-34D6360AAFCC}"/>
              </a:ext>
            </a:extLst>
          </p:cNvPr>
          <p:cNvPicPr>
            <a:picLocks noGrp="1" noChangeAspect="1"/>
          </p:cNvPicPr>
          <p:nvPr>
            <p:ph idx="1"/>
          </p:nvPr>
        </p:nvPicPr>
        <p:blipFill>
          <a:blip r:embed="rId3"/>
          <a:stretch>
            <a:fillRect/>
          </a:stretch>
        </p:blipFill>
        <p:spPr>
          <a:xfrm>
            <a:off x="5731376" y="553616"/>
            <a:ext cx="5277979" cy="5752566"/>
          </a:xfrm>
          <a:prstGeom prst="rect">
            <a:avLst/>
          </a:prstGeom>
          <a:noFill/>
        </p:spPr>
      </p:pic>
    </p:spTree>
    <p:extLst>
      <p:ext uri="{BB962C8B-B14F-4D97-AF65-F5344CB8AC3E}">
        <p14:creationId xmlns:p14="http://schemas.microsoft.com/office/powerpoint/2010/main" val="30621806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5643C-5490-A351-56EC-BDE623257570}"/>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a:latin typeface="+mj-lt"/>
                <a:ea typeface="+mj-ea"/>
                <a:cs typeface="+mj-cs"/>
              </a:rPr>
              <a:t>Key Tables for Population Data</a:t>
            </a:r>
          </a:p>
        </p:txBody>
      </p:sp>
      <p:pic>
        <p:nvPicPr>
          <p:cNvPr id="4" name="Content Placeholder 3" descr="numerals and finance">
            <a:extLst>
              <a:ext uri="{FF2B5EF4-FFF2-40B4-BE49-F238E27FC236}">
                <a16:creationId xmlns:a16="http://schemas.microsoft.com/office/drawing/2014/main" id="{01533BF7-FA33-40B6-A7D0-856CA1E5F529}"/>
              </a:ext>
            </a:extLst>
          </p:cNvPr>
          <p:cNvPicPr>
            <a:picLocks noGrp="1" noChangeAspect="1"/>
          </p:cNvPicPr>
          <p:nvPr>
            <p:ph type="pic" sz="quarter" idx="13"/>
          </p:nvPr>
        </p:nvPicPr>
        <p:blipFill>
          <a:blip r:embed="rId3"/>
          <a:srcRect r="20065" b="1"/>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680FF865-896F-424B-8D16-7A6E3128DE09}"/>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None/>
            </a:pPr>
            <a:r>
              <a:rPr lang="en-US" sz="1000" b="1"/>
              <a:t>Population Records Storage</a:t>
            </a:r>
          </a:p>
          <a:p>
            <a:pPr marL="0" lvl="1" indent="0">
              <a:lnSpc>
                <a:spcPct val="90000"/>
              </a:lnSpc>
              <a:spcBef>
                <a:spcPts val="1000"/>
              </a:spcBef>
              <a:spcAft>
                <a:spcPts val="600"/>
              </a:spcAft>
              <a:buNone/>
            </a:pPr>
            <a:r>
              <a:rPr lang="en-US" sz="1000"/>
              <a:t>Critical tables store detailed population records vital for demographic analysis and planning.</a:t>
            </a:r>
          </a:p>
          <a:p>
            <a:pPr marL="0" indent="0">
              <a:lnSpc>
                <a:spcPct val="90000"/>
              </a:lnSpc>
              <a:spcBef>
                <a:spcPts val="2500"/>
              </a:spcBef>
              <a:spcAft>
                <a:spcPts val="600"/>
              </a:spcAft>
              <a:buNone/>
            </a:pPr>
            <a:r>
              <a:rPr lang="en-US" sz="1000" b="1"/>
              <a:t>Identity Information Management</a:t>
            </a:r>
          </a:p>
          <a:p>
            <a:pPr marL="0" lvl="1" indent="0">
              <a:lnSpc>
                <a:spcPct val="90000"/>
              </a:lnSpc>
              <a:spcBef>
                <a:spcPts val="1000"/>
              </a:spcBef>
              <a:spcAft>
                <a:spcPts val="600"/>
              </a:spcAft>
              <a:buNone/>
            </a:pPr>
            <a:r>
              <a:rPr lang="en-US" sz="1000"/>
              <a:t>Tables contain identity information essential for accurate citizen identification and verification.</a:t>
            </a:r>
          </a:p>
          <a:p>
            <a:pPr marL="0" indent="0">
              <a:lnSpc>
                <a:spcPct val="90000"/>
              </a:lnSpc>
              <a:spcBef>
                <a:spcPts val="2500"/>
              </a:spcBef>
              <a:spcAft>
                <a:spcPts val="600"/>
              </a:spcAft>
              <a:buNone/>
            </a:pPr>
            <a:r>
              <a:rPr lang="en-US" sz="1000" b="1"/>
              <a:t>Registration Data Handling</a:t>
            </a:r>
          </a:p>
          <a:p>
            <a:pPr marL="0" lvl="1" indent="0">
              <a:lnSpc>
                <a:spcPct val="90000"/>
              </a:lnSpc>
              <a:spcBef>
                <a:spcPts val="1000"/>
              </a:spcBef>
              <a:spcAft>
                <a:spcPts val="600"/>
              </a:spcAft>
              <a:buNone/>
            </a:pPr>
            <a:r>
              <a:rPr lang="en-US" sz="1000"/>
              <a:t>Registration data tables support commune-level management through organized data collection and storage.</a:t>
            </a:r>
          </a:p>
        </p:txBody>
      </p:sp>
    </p:spTree>
    <p:extLst>
      <p:ext uri="{BB962C8B-B14F-4D97-AF65-F5344CB8AC3E}">
        <p14:creationId xmlns:p14="http://schemas.microsoft.com/office/powerpoint/2010/main" val="2114302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66E7A-9D9B-C4DE-E6D9-C31E4403AB6F}"/>
              </a:ext>
            </a:extLst>
          </p:cNvPr>
          <p:cNvSpPr>
            <a:spLocks noGrp="1"/>
          </p:cNvSpPr>
          <p:nvPr>
            <p:ph type="title"/>
          </p:nvPr>
        </p:nvSpPr>
        <p:spPr/>
        <p:txBody>
          <a:bodyPr>
            <a:normAutofit/>
          </a:bodyPr>
          <a:lstStyle/>
          <a:p>
            <a:r>
              <a:rPr lang="en-US" sz="5100"/>
              <a:t>Data Normalization and Integrity</a:t>
            </a:r>
          </a:p>
        </p:txBody>
      </p:sp>
      <p:graphicFrame>
        <p:nvGraphicFramePr>
          <p:cNvPr id="4" name="Content Placeholder 4">
            <a:extLst>
              <a:ext uri="{FF2B5EF4-FFF2-40B4-BE49-F238E27FC236}">
                <a16:creationId xmlns:a16="http://schemas.microsoft.com/office/drawing/2014/main" id="{C0310771-BF24-4B23-9ED9-060F1E0F676A}"/>
              </a:ext>
            </a:extLst>
          </p:cNvPr>
          <p:cNvGraphicFramePr>
            <a:graphicFrameLocks noGrp="1"/>
          </p:cNvGraphicFramePr>
          <p:nvPr>
            <p:ph idx="1"/>
            <p:extLst>
              <p:ext uri="{D42A27DB-BD31-4B8C-83A1-F6EECF244321}">
                <p14:modId xmlns:p14="http://schemas.microsoft.com/office/powerpoint/2010/main" val="3643369115"/>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137159" y="329450"/>
          <a:ext cx="11924209" cy="6199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488625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12DC-35A3-B731-1440-70E646B6F136}"/>
              </a:ext>
            </a:extLst>
          </p:cNvPr>
          <p:cNvSpPr>
            <a:spLocks noGrp="1"/>
          </p:cNvSpPr>
          <p:nvPr>
            <p:ph type="title"/>
          </p:nvPr>
        </p:nvSpPr>
        <p:spPr>
          <a:xfrm>
            <a:off x="429768" y="1810512"/>
            <a:ext cx="7772400" cy="4562856"/>
          </a:xfrm>
        </p:spPr>
        <p:txBody>
          <a:bodyPr anchor="b">
            <a:normAutofit/>
          </a:bodyPr>
          <a:lstStyle/>
          <a:p>
            <a:r>
              <a:rPr lang="en-US"/>
              <a:t>Folder Structures (Frontend and Backend)</a:t>
            </a:r>
          </a:p>
        </p:txBody>
      </p:sp>
      <p:sp>
        <p:nvSpPr>
          <p:cNvPr id="7" name="Text Placeholder 2">
            <a:extLst>
              <a:ext uri="{FF2B5EF4-FFF2-40B4-BE49-F238E27FC236}">
                <a16:creationId xmlns:a16="http://schemas.microsoft.com/office/drawing/2014/main" id="{3B94949B-CA29-A189-631F-D1A38B5D2933}"/>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21092040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846CC-4913-9B04-52DF-79F1EE09DD37}"/>
              </a:ext>
            </a:extLst>
          </p:cNvPr>
          <p:cNvSpPr>
            <a:spLocks noGrp="1"/>
          </p:cNvSpPr>
          <p:nvPr>
            <p:ph type="title"/>
          </p:nvPr>
        </p:nvSpPr>
        <p:spPr>
          <a:xfrm>
            <a:off x="429768" y="320040"/>
            <a:ext cx="6858000" cy="932688"/>
          </a:xfrm>
        </p:spPr>
        <p:txBody>
          <a:bodyPr vert="horz" lIns="91440" tIns="45720" rIns="91440" bIns="45720" rtlCol="0" anchor="b">
            <a:normAutofit/>
          </a:bodyPr>
          <a:lstStyle/>
          <a:p>
            <a:r>
              <a:rPr lang="en-US" sz="3000" b="0" kern="1200">
                <a:latin typeface="+mj-lt"/>
                <a:ea typeface="+mj-ea"/>
                <a:cs typeface="+mj-cs"/>
              </a:rPr>
              <a:t>Frontend Folder Organization (Next.js &amp; React)</a:t>
            </a:r>
          </a:p>
        </p:txBody>
      </p:sp>
      <p:sp>
        <p:nvSpPr>
          <p:cNvPr id="5" name="TextBox 4">
            <a:extLst>
              <a:ext uri="{FF2B5EF4-FFF2-40B4-BE49-F238E27FC236}">
                <a16:creationId xmlns:a16="http://schemas.microsoft.com/office/drawing/2014/main" id="{DD6B3610-13EF-4571-9007-305FB9FFF143}"/>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8" y="1380744"/>
            <a:ext cx="6858000" cy="4983480"/>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Components Folder</a:t>
            </a:r>
          </a:p>
          <a:p>
            <a:pPr marL="0" lvl="1" indent="0">
              <a:spcBef>
                <a:spcPts val="1000"/>
              </a:spcBef>
              <a:spcAft>
                <a:spcPts val="600"/>
              </a:spcAft>
              <a:buFont typeface="Arial" panose="020B0604020202020204" pitchFamily="34" charset="0"/>
              <a:buNone/>
            </a:pPr>
            <a:r>
              <a:rPr lang="en-US" sz="1400"/>
              <a:t>Holds reusable UI components to promote modularity and maintainability in frontend codebases.</a:t>
            </a:r>
          </a:p>
          <a:p>
            <a:pPr marL="0" indent="0">
              <a:spcBef>
                <a:spcPts val="2500"/>
              </a:spcBef>
              <a:spcAft>
                <a:spcPts val="600"/>
              </a:spcAft>
              <a:buFont typeface="Arial" panose="020B0604020202020204" pitchFamily="34" charset="0"/>
              <a:buNone/>
            </a:pPr>
            <a:r>
              <a:rPr lang="en-US" sz="1400" b="1"/>
              <a:t>Pages Folder</a:t>
            </a:r>
          </a:p>
          <a:p>
            <a:pPr marL="0" lvl="1" indent="0">
              <a:spcBef>
                <a:spcPts val="1000"/>
              </a:spcBef>
              <a:spcAft>
                <a:spcPts val="600"/>
              </a:spcAft>
              <a:buFont typeface="Arial" panose="020B0604020202020204" pitchFamily="34" charset="0"/>
              <a:buNone/>
            </a:pPr>
            <a:r>
              <a:rPr lang="en-US" sz="1400"/>
              <a:t>Contains page-level components that define routes and layout structure within the application.</a:t>
            </a:r>
          </a:p>
          <a:p>
            <a:pPr marL="0" indent="0">
              <a:spcBef>
                <a:spcPts val="2500"/>
              </a:spcBef>
              <a:spcAft>
                <a:spcPts val="600"/>
              </a:spcAft>
              <a:buFont typeface="Arial" panose="020B0604020202020204" pitchFamily="34" charset="0"/>
              <a:buNone/>
            </a:pPr>
            <a:r>
              <a:rPr lang="en-US" sz="1400" b="1"/>
              <a:t>Styles Folder</a:t>
            </a:r>
          </a:p>
          <a:p>
            <a:pPr marL="0" lvl="1" indent="0">
              <a:spcBef>
                <a:spcPts val="1000"/>
              </a:spcBef>
              <a:spcAft>
                <a:spcPts val="600"/>
              </a:spcAft>
              <a:buFont typeface="Arial" panose="020B0604020202020204" pitchFamily="34" charset="0"/>
              <a:buNone/>
            </a:pPr>
            <a:r>
              <a:rPr lang="en-US" sz="1400"/>
              <a:t>Stores CSS or styling files to maintain consistent design across the application.</a:t>
            </a:r>
          </a:p>
          <a:p>
            <a:pPr marL="0" indent="0">
              <a:spcBef>
                <a:spcPts val="2500"/>
              </a:spcBef>
              <a:spcAft>
                <a:spcPts val="600"/>
              </a:spcAft>
              <a:buFont typeface="Arial" panose="020B0604020202020204" pitchFamily="34" charset="0"/>
              <a:buNone/>
            </a:pPr>
            <a:r>
              <a:rPr lang="en-US" sz="1400" b="1"/>
              <a:t>Utilities Folder</a:t>
            </a:r>
          </a:p>
          <a:p>
            <a:pPr marL="0" lvl="1" indent="0">
              <a:spcBef>
                <a:spcPts val="1000"/>
              </a:spcBef>
              <a:spcAft>
                <a:spcPts val="600"/>
              </a:spcAft>
              <a:buFont typeface="Arial" panose="020B0604020202020204" pitchFamily="34" charset="0"/>
              <a:buNone/>
            </a:pPr>
            <a:r>
              <a:rPr lang="en-US" sz="1400"/>
              <a:t>Includes helper functions and utilities that support application logic and code reuse.</a:t>
            </a:r>
          </a:p>
        </p:txBody>
      </p:sp>
      <p:pic>
        <p:nvPicPr>
          <p:cNvPr id="4" name="Content Placeholder 3" descr="A folder with papers inside a pencil and a notebook.  Slide your note under the papercilp of write a note on the notebook.">
            <a:extLst>
              <a:ext uri="{FF2B5EF4-FFF2-40B4-BE49-F238E27FC236}">
                <a16:creationId xmlns:a16="http://schemas.microsoft.com/office/drawing/2014/main" id="{8DE32C5E-0357-48A9-A758-19CA815977BB}"/>
              </a:ext>
            </a:extLst>
          </p:cNvPr>
          <p:cNvPicPr>
            <a:picLocks noGrp="1" noChangeAspect="1"/>
          </p:cNvPicPr>
          <p:nvPr>
            <p:ph type="pic" sz="quarter" idx="13"/>
          </p:nvPr>
        </p:nvPicPr>
        <p:blipFill>
          <a:blip r:embed="rId3"/>
          <a:srcRect l="48080" r="10732" b="1"/>
          <a:stretch>
            <a:fillRect/>
          </a:stretch>
        </p:blipFill>
        <p:spPr>
          <a:xfrm>
            <a:off x="8046768" y="344424"/>
            <a:ext cx="3808553" cy="6172200"/>
          </a:xfrm>
          <a:prstGeom prst="rect">
            <a:avLst/>
          </a:prstGeom>
          <a:noFill/>
        </p:spPr>
      </p:pic>
    </p:spTree>
    <p:extLst>
      <p:ext uri="{BB962C8B-B14F-4D97-AF65-F5344CB8AC3E}">
        <p14:creationId xmlns:p14="http://schemas.microsoft.com/office/powerpoint/2010/main" val="23372107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DA70D-2F8F-AB5A-1D03-B853F59C6014}"/>
              </a:ext>
            </a:extLst>
          </p:cNvPr>
          <p:cNvSpPr>
            <a:spLocks noGrp="1"/>
          </p:cNvSpPr>
          <p:nvPr>
            <p:ph type="title"/>
          </p:nvPr>
        </p:nvSpPr>
        <p:spPr>
          <a:xfrm>
            <a:off x="429768" y="640080"/>
            <a:ext cx="11155680" cy="970463"/>
          </a:xfrm>
        </p:spPr>
        <p:txBody>
          <a:bodyPr vert="horz" lIns="91440" tIns="45720" rIns="91440" bIns="45720" rtlCol="0" anchor="ctr">
            <a:normAutofit/>
          </a:bodyPr>
          <a:lstStyle/>
          <a:p>
            <a:r>
              <a:rPr lang="en-US" b="0" kern="1200">
                <a:latin typeface="+mj-lt"/>
                <a:ea typeface="+mj-ea"/>
                <a:cs typeface="+mj-cs"/>
              </a:rPr>
              <a:t>Backend Folder Organization (Node.js, PHP, Python)</a:t>
            </a:r>
          </a:p>
        </p:txBody>
      </p:sp>
      <p:pic>
        <p:nvPicPr>
          <p:cNvPr id="4" name="Content Placeholder 3" descr="File folder big data internet network cloud computing">
            <a:extLst>
              <a:ext uri="{FF2B5EF4-FFF2-40B4-BE49-F238E27FC236}">
                <a16:creationId xmlns:a16="http://schemas.microsoft.com/office/drawing/2014/main" id="{53F2F479-B1F3-48BA-BC56-BA0BA6D5F870}"/>
              </a:ext>
            </a:extLst>
          </p:cNvPr>
          <p:cNvPicPr>
            <a:picLocks noGrp="1" noChangeAspect="1"/>
          </p:cNvPicPr>
          <p:nvPr>
            <p:ph type="pic" sz="quarter" idx="13"/>
          </p:nvPr>
        </p:nvPicPr>
        <p:blipFill>
          <a:blip r:embed="rId3"/>
          <a:srcRect l="6016" r="6762" b="1"/>
          <a:stretch>
            <a:fillRect/>
          </a:stretch>
        </p:blipFill>
        <p:spPr>
          <a:xfrm>
            <a:off x="429768" y="1828800"/>
            <a:ext cx="6176399" cy="4425696"/>
          </a:xfrm>
          <a:prstGeom prst="rect">
            <a:avLst/>
          </a:prstGeom>
          <a:noFill/>
        </p:spPr>
      </p:pic>
      <p:sp>
        <p:nvSpPr>
          <p:cNvPr id="5" name="TextBox 4">
            <a:extLst>
              <a:ext uri="{FF2B5EF4-FFF2-40B4-BE49-F238E27FC236}">
                <a16:creationId xmlns:a16="http://schemas.microsoft.com/office/drawing/2014/main" id="{7CEAB857-A86C-4149-8DC7-5C2C7A67B375}"/>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87768" y="1828800"/>
            <a:ext cx="4297680" cy="4428871"/>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Service Separation</a:t>
            </a:r>
          </a:p>
          <a:p>
            <a:pPr marL="0" lvl="1" indent="0">
              <a:spcBef>
                <a:spcPts val="1000"/>
              </a:spcBef>
              <a:spcAft>
                <a:spcPts val="600"/>
              </a:spcAft>
              <a:buFont typeface="Arial" panose="020B0604020202020204" pitchFamily="34" charset="0"/>
              <a:buNone/>
            </a:pPr>
            <a:r>
              <a:rPr lang="en-US" sz="1400"/>
              <a:t>Services are organized into distinct folders by language to improve maintainability and clarity in backend operations.</a:t>
            </a:r>
          </a:p>
          <a:p>
            <a:pPr marL="0" indent="0">
              <a:spcBef>
                <a:spcPts val="2500"/>
              </a:spcBef>
              <a:spcAft>
                <a:spcPts val="600"/>
              </a:spcAft>
              <a:buFont typeface="Arial" panose="020B0604020202020204" pitchFamily="34" charset="0"/>
              <a:buNone/>
            </a:pPr>
            <a:r>
              <a:rPr lang="en-US" sz="1400" b="1"/>
              <a:t>Script Management</a:t>
            </a:r>
          </a:p>
          <a:p>
            <a:pPr marL="0" lvl="1" indent="0">
              <a:spcBef>
                <a:spcPts val="1000"/>
              </a:spcBef>
              <a:spcAft>
                <a:spcPts val="600"/>
              </a:spcAft>
              <a:buFont typeface="Arial" panose="020B0604020202020204" pitchFamily="34" charset="0"/>
              <a:buNone/>
            </a:pPr>
            <a:r>
              <a:rPr lang="en-US" sz="1400"/>
              <a:t>Scripts are separated by programming language, helping developers easily locate and update code components.</a:t>
            </a:r>
          </a:p>
          <a:p>
            <a:pPr marL="0" indent="0">
              <a:spcBef>
                <a:spcPts val="2500"/>
              </a:spcBef>
              <a:spcAft>
                <a:spcPts val="600"/>
              </a:spcAft>
              <a:buFont typeface="Arial" panose="020B0604020202020204" pitchFamily="34" charset="0"/>
              <a:buNone/>
            </a:pPr>
            <a:r>
              <a:rPr lang="en-US" sz="1400" b="1"/>
              <a:t>Legacy Code Handling</a:t>
            </a:r>
          </a:p>
          <a:p>
            <a:pPr marL="0" lvl="1" indent="0">
              <a:spcBef>
                <a:spcPts val="1000"/>
              </a:spcBef>
              <a:spcAft>
                <a:spcPts val="600"/>
              </a:spcAft>
              <a:buFont typeface="Arial" panose="020B0604020202020204" pitchFamily="34" charset="0"/>
              <a:buNone/>
            </a:pPr>
            <a:r>
              <a:rPr lang="en-US" sz="1400"/>
              <a:t>Legacy code is stored in dedicated directories to prevent interference with current services and streamline updates.</a:t>
            </a:r>
          </a:p>
        </p:txBody>
      </p:sp>
    </p:spTree>
    <p:extLst>
      <p:ext uri="{BB962C8B-B14F-4D97-AF65-F5344CB8AC3E}">
        <p14:creationId xmlns:p14="http://schemas.microsoft.com/office/powerpoint/2010/main" val="9130725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3C109-1AE6-D445-85BB-575246AC40BD}"/>
              </a:ext>
            </a:extLst>
          </p:cNvPr>
          <p:cNvSpPr>
            <a:spLocks noGrp="1"/>
          </p:cNvSpPr>
          <p:nvPr>
            <p:ph type="title"/>
          </p:nvPr>
        </p:nvSpPr>
        <p:spPr>
          <a:xfrm>
            <a:off x="429768" y="603504"/>
            <a:ext cx="4480560" cy="1527048"/>
          </a:xfrm>
        </p:spPr>
        <p:txBody>
          <a:bodyPr vert="horz" lIns="91440" tIns="45720" rIns="91440" bIns="45720" rtlCol="0" anchor="b">
            <a:normAutofit/>
          </a:bodyPr>
          <a:lstStyle/>
          <a:p>
            <a:r>
              <a:rPr lang="en-US" b="0" kern="1200">
                <a:latin typeface="+mj-lt"/>
                <a:ea typeface="+mj-ea"/>
                <a:cs typeface="+mj-cs"/>
              </a:rPr>
              <a:t>Best Practices for Maintainability</a:t>
            </a:r>
          </a:p>
        </p:txBody>
      </p:sp>
      <p:sp>
        <p:nvSpPr>
          <p:cNvPr id="5" name="TextBox 4">
            <a:extLst>
              <a:ext uri="{FF2B5EF4-FFF2-40B4-BE49-F238E27FC236}">
                <a16:creationId xmlns:a16="http://schemas.microsoft.com/office/drawing/2014/main" id="{DCAB7C53-952E-482F-81D3-06DF7C0FE96D}"/>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7" y="2276856"/>
            <a:ext cx="4480560" cy="4041648"/>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Coding Conventions</a:t>
            </a:r>
          </a:p>
          <a:p>
            <a:pPr marL="0" lvl="1" indent="0">
              <a:spcBef>
                <a:spcPts val="1000"/>
              </a:spcBef>
              <a:spcAft>
                <a:spcPts val="600"/>
              </a:spcAft>
              <a:buFont typeface="Arial" panose="020B0604020202020204" pitchFamily="34" charset="0"/>
              <a:buNone/>
            </a:pPr>
            <a:r>
              <a:rPr lang="en-US" sz="1400"/>
              <a:t>Consistent coding conventions improve readability and simplify maintenance across development teams.</a:t>
            </a:r>
          </a:p>
          <a:p>
            <a:pPr marL="0" indent="0">
              <a:spcBef>
                <a:spcPts val="2500"/>
              </a:spcBef>
              <a:spcAft>
                <a:spcPts val="600"/>
              </a:spcAft>
              <a:buFont typeface="Arial" panose="020B0604020202020204" pitchFamily="34" charset="0"/>
              <a:buNone/>
            </a:pPr>
            <a:r>
              <a:rPr lang="en-US" sz="1400" b="1"/>
              <a:t>Documentation Standards</a:t>
            </a:r>
          </a:p>
          <a:p>
            <a:pPr marL="0" lvl="1" indent="0">
              <a:spcBef>
                <a:spcPts val="1000"/>
              </a:spcBef>
              <a:spcAft>
                <a:spcPts val="600"/>
              </a:spcAft>
              <a:buFont typeface="Arial" panose="020B0604020202020204" pitchFamily="34" charset="0"/>
              <a:buNone/>
            </a:pPr>
            <a:r>
              <a:rPr lang="en-US" sz="1400"/>
              <a:t>Clear documentation ensures understanding and ease of updates by current and future developers.</a:t>
            </a:r>
          </a:p>
          <a:p>
            <a:pPr marL="0" indent="0">
              <a:spcBef>
                <a:spcPts val="2500"/>
              </a:spcBef>
              <a:spcAft>
                <a:spcPts val="600"/>
              </a:spcAft>
              <a:buFont typeface="Arial" panose="020B0604020202020204" pitchFamily="34" charset="0"/>
              <a:buNone/>
            </a:pPr>
            <a:r>
              <a:rPr lang="en-US" sz="1400" b="1"/>
              <a:t>Modular Design Principles</a:t>
            </a:r>
          </a:p>
          <a:p>
            <a:pPr marL="0" lvl="1" indent="0">
              <a:spcBef>
                <a:spcPts val="1000"/>
              </a:spcBef>
              <a:spcAft>
                <a:spcPts val="600"/>
              </a:spcAft>
              <a:buFont typeface="Arial" panose="020B0604020202020204" pitchFamily="34" charset="0"/>
              <a:buNone/>
            </a:pPr>
            <a:r>
              <a:rPr lang="en-US" sz="1400"/>
              <a:t>Modular design breaks systems into manageable components, facilitating updates and scalability.</a:t>
            </a:r>
          </a:p>
        </p:txBody>
      </p:sp>
      <p:pic>
        <p:nvPicPr>
          <p:cNvPr id="4" name="Content Placeholder 3" descr="4K Resolution">
            <a:extLst>
              <a:ext uri="{FF2B5EF4-FFF2-40B4-BE49-F238E27FC236}">
                <a16:creationId xmlns:a16="http://schemas.microsoft.com/office/drawing/2014/main" id="{B277F913-9081-4549-9934-F71EFB29683D}"/>
              </a:ext>
            </a:extLst>
          </p:cNvPr>
          <p:cNvPicPr>
            <a:picLocks noGrp="1" noChangeAspect="1"/>
          </p:cNvPicPr>
          <p:nvPr>
            <p:ph type="pic" sz="quarter" idx="13"/>
          </p:nvPr>
        </p:nvPicPr>
        <p:blipFill>
          <a:blip r:embed="rId3"/>
          <a:srcRect l="21959" r="22346" b="1"/>
          <a:stretch>
            <a:fillRect/>
          </a:stretch>
        </p:blipFill>
        <p:spPr>
          <a:xfrm>
            <a:off x="5737594" y="342900"/>
            <a:ext cx="6111507" cy="6172338"/>
          </a:xfrm>
          <a:prstGeom prst="rect">
            <a:avLst/>
          </a:prstGeom>
          <a:noFill/>
        </p:spPr>
      </p:pic>
    </p:spTree>
    <p:extLst>
      <p:ext uri="{BB962C8B-B14F-4D97-AF65-F5344CB8AC3E}">
        <p14:creationId xmlns:p14="http://schemas.microsoft.com/office/powerpoint/2010/main" val="633854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15CF9-2A73-C92E-5F33-7EE2133CFCB1}"/>
              </a:ext>
            </a:extLst>
          </p:cNvPr>
          <p:cNvSpPr>
            <a:spLocks noGrp="1"/>
          </p:cNvSpPr>
          <p:nvPr>
            <p:ph type="title"/>
          </p:nvPr>
        </p:nvSpPr>
        <p:spPr>
          <a:xfrm>
            <a:off x="429768" y="1810512"/>
            <a:ext cx="7772400" cy="4562856"/>
          </a:xfrm>
        </p:spPr>
        <p:txBody>
          <a:bodyPr anchor="b">
            <a:normAutofit/>
          </a:bodyPr>
          <a:lstStyle/>
          <a:p>
            <a:r>
              <a:rPr lang="en-US"/>
              <a:t>Multi-Tenancy and Access Control</a:t>
            </a:r>
          </a:p>
        </p:txBody>
      </p:sp>
      <p:sp>
        <p:nvSpPr>
          <p:cNvPr id="7" name="Text Placeholder 2">
            <a:extLst>
              <a:ext uri="{FF2B5EF4-FFF2-40B4-BE49-F238E27FC236}">
                <a16:creationId xmlns:a16="http://schemas.microsoft.com/office/drawing/2014/main" id="{6FE692A3-BD7C-78F4-ACA2-605E90FA268E}"/>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13403189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4F8DE-4EF9-17C9-6542-7DEA81F5B175}"/>
              </a:ext>
            </a:extLst>
          </p:cNvPr>
          <p:cNvSpPr>
            <a:spLocks noGrp="1"/>
          </p:cNvSpPr>
          <p:nvPr>
            <p:ph type="title"/>
          </p:nvPr>
        </p:nvSpPr>
        <p:spPr>
          <a:xfrm>
            <a:off x="429768" y="640080"/>
            <a:ext cx="11155680" cy="970463"/>
          </a:xfrm>
        </p:spPr>
        <p:txBody>
          <a:bodyPr vert="horz" lIns="91440" tIns="45720" rIns="91440" bIns="45720" rtlCol="0" anchor="ctr">
            <a:normAutofit/>
          </a:bodyPr>
          <a:lstStyle/>
          <a:p>
            <a:r>
              <a:rPr lang="en-US" b="0" kern="1200">
                <a:latin typeface="+mj-lt"/>
                <a:ea typeface="+mj-ea"/>
                <a:cs typeface="+mj-cs"/>
              </a:rPr>
              <a:t>Multi-Tenancy Model for Communes</a:t>
            </a:r>
          </a:p>
        </p:txBody>
      </p:sp>
      <p:pic>
        <p:nvPicPr>
          <p:cNvPr id="4" name="Content Placeholder 3" descr="Cloud computing network">
            <a:extLst>
              <a:ext uri="{FF2B5EF4-FFF2-40B4-BE49-F238E27FC236}">
                <a16:creationId xmlns:a16="http://schemas.microsoft.com/office/drawing/2014/main" id="{7F2B4AF7-CBD9-4DB4-A5DA-DA2042A2B26C}"/>
              </a:ext>
            </a:extLst>
          </p:cNvPr>
          <p:cNvPicPr>
            <a:picLocks noGrp="1" noChangeAspect="1"/>
          </p:cNvPicPr>
          <p:nvPr>
            <p:ph type="pic" sz="quarter" idx="13"/>
          </p:nvPr>
        </p:nvPicPr>
        <p:blipFill>
          <a:blip r:embed="rId3"/>
          <a:srcRect l="15833" r="5667" b="1"/>
          <a:stretch>
            <a:fillRect/>
          </a:stretch>
        </p:blipFill>
        <p:spPr>
          <a:xfrm>
            <a:off x="429768" y="1828800"/>
            <a:ext cx="6176399" cy="4425696"/>
          </a:xfrm>
          <a:prstGeom prst="rect">
            <a:avLst/>
          </a:prstGeom>
          <a:noFill/>
        </p:spPr>
      </p:pic>
      <p:sp>
        <p:nvSpPr>
          <p:cNvPr id="5" name="TextBox 4">
            <a:extLst>
              <a:ext uri="{FF2B5EF4-FFF2-40B4-BE49-F238E27FC236}">
                <a16:creationId xmlns:a16="http://schemas.microsoft.com/office/drawing/2014/main" id="{668CA239-131A-41DB-B6FA-85C21CBE103D}"/>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87768" y="1828800"/>
            <a:ext cx="4297680" cy="4428871"/>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Data Isolation</a:t>
            </a:r>
          </a:p>
          <a:p>
            <a:pPr marL="0" lvl="1" indent="0">
              <a:spcBef>
                <a:spcPts val="1000"/>
              </a:spcBef>
              <a:spcAft>
                <a:spcPts val="600"/>
              </a:spcAft>
              <a:buFont typeface="Arial" panose="020B0604020202020204" pitchFamily="34" charset="0"/>
              <a:buNone/>
            </a:pPr>
            <a:r>
              <a:rPr lang="en-US" sz="1400"/>
              <a:t>The model ensures that each commune's data is securely separated from others, preventing cross-access.</a:t>
            </a:r>
          </a:p>
          <a:p>
            <a:pPr marL="0" indent="0">
              <a:spcBef>
                <a:spcPts val="2500"/>
              </a:spcBef>
              <a:spcAft>
                <a:spcPts val="600"/>
              </a:spcAft>
              <a:buFont typeface="Arial" panose="020B0604020202020204" pitchFamily="34" charset="0"/>
              <a:buNone/>
            </a:pPr>
            <a:r>
              <a:rPr lang="en-US" sz="1400" b="1"/>
              <a:t>Configuration Independence</a:t>
            </a:r>
          </a:p>
          <a:p>
            <a:pPr marL="0" lvl="1" indent="0">
              <a:spcBef>
                <a:spcPts val="1000"/>
              </a:spcBef>
              <a:spcAft>
                <a:spcPts val="600"/>
              </a:spcAft>
              <a:buFont typeface="Arial" panose="020B0604020202020204" pitchFamily="34" charset="0"/>
              <a:buNone/>
            </a:pPr>
            <a:r>
              <a:rPr lang="en-US" sz="1400"/>
              <a:t>Each commune can independently manage its settings and configurations without affecting others.</a:t>
            </a:r>
          </a:p>
          <a:p>
            <a:pPr marL="0" indent="0">
              <a:spcBef>
                <a:spcPts val="2500"/>
              </a:spcBef>
              <a:spcAft>
                <a:spcPts val="600"/>
              </a:spcAft>
              <a:buFont typeface="Arial" panose="020B0604020202020204" pitchFamily="34" charset="0"/>
              <a:buNone/>
            </a:pPr>
            <a:r>
              <a:rPr lang="en-US" sz="1400" b="1"/>
              <a:t>Secure Shared System</a:t>
            </a:r>
          </a:p>
          <a:p>
            <a:pPr marL="0" lvl="1" indent="0">
              <a:spcBef>
                <a:spcPts val="1000"/>
              </a:spcBef>
              <a:spcAft>
                <a:spcPts val="600"/>
              </a:spcAft>
              <a:buFont typeface="Arial" panose="020B0604020202020204" pitchFamily="34" charset="0"/>
              <a:buNone/>
            </a:pPr>
            <a:r>
              <a:rPr lang="en-US" sz="1400"/>
              <a:t>The architecture supports multiple communes operating securely on a single shared infrastructure.</a:t>
            </a:r>
          </a:p>
        </p:txBody>
      </p:sp>
    </p:spTree>
    <p:extLst>
      <p:ext uri="{BB962C8B-B14F-4D97-AF65-F5344CB8AC3E}">
        <p14:creationId xmlns:p14="http://schemas.microsoft.com/office/powerpoint/2010/main" val="7835278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1711B-04F9-7210-153B-D00F7EF496FE}"/>
              </a:ext>
            </a:extLst>
          </p:cNvPr>
          <p:cNvSpPr>
            <a:spLocks noGrp="1"/>
          </p:cNvSpPr>
          <p:nvPr>
            <p:ph type="title"/>
          </p:nvPr>
        </p:nvSpPr>
        <p:spPr>
          <a:xfrm>
            <a:off x="429768" y="1810512"/>
            <a:ext cx="7772400" cy="4562856"/>
          </a:xfrm>
        </p:spPr>
        <p:txBody>
          <a:bodyPr anchor="b">
            <a:normAutofit/>
          </a:bodyPr>
          <a:lstStyle/>
          <a:p>
            <a:r>
              <a:rPr lang="en-US"/>
              <a:t>Project Overview</a:t>
            </a:r>
          </a:p>
        </p:txBody>
      </p:sp>
      <p:sp>
        <p:nvSpPr>
          <p:cNvPr id="7" name="Text Placeholder 2">
            <a:extLst>
              <a:ext uri="{FF2B5EF4-FFF2-40B4-BE49-F238E27FC236}">
                <a16:creationId xmlns:a16="http://schemas.microsoft.com/office/drawing/2014/main" id="{61F7D27D-39F4-331E-CFBD-35632A3E240C}"/>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33568196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A5EC4-91E1-B974-6B93-66BEB1D50F4E}"/>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a:latin typeface="+mj-lt"/>
                <a:ea typeface="+mj-ea"/>
                <a:cs typeface="+mj-cs"/>
              </a:rPr>
              <a:t>Role-Based Access Control Mechanisms</a:t>
            </a:r>
          </a:p>
        </p:txBody>
      </p:sp>
      <p:pic>
        <p:nvPicPr>
          <p:cNvPr id="4" name="Content Placeholder 3" descr="Network security cyber data protection encryption safety">
            <a:extLst>
              <a:ext uri="{FF2B5EF4-FFF2-40B4-BE49-F238E27FC236}">
                <a16:creationId xmlns:a16="http://schemas.microsoft.com/office/drawing/2014/main" id="{31F9B516-FD9D-4C7C-B704-F60A106735AA}"/>
              </a:ext>
            </a:extLst>
          </p:cNvPr>
          <p:cNvPicPr>
            <a:picLocks noGrp="1" noChangeAspect="1"/>
          </p:cNvPicPr>
          <p:nvPr>
            <p:ph type="pic" sz="quarter" idx="13"/>
          </p:nvPr>
        </p:nvPicPr>
        <p:blipFill>
          <a:blip r:embed="rId3"/>
          <a:srcRect r="10185"/>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491C95FD-8969-482A-8F75-1B7548313389}"/>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None/>
            </a:pPr>
            <a:r>
              <a:rPr lang="en-US" sz="1400" b="1"/>
              <a:t>Role Assignment</a:t>
            </a:r>
          </a:p>
          <a:p>
            <a:pPr marL="0" lvl="1" indent="0">
              <a:lnSpc>
                <a:spcPct val="90000"/>
              </a:lnSpc>
              <a:spcBef>
                <a:spcPts val="1000"/>
              </a:spcBef>
              <a:spcAft>
                <a:spcPts val="600"/>
              </a:spcAft>
              <a:buNone/>
            </a:pPr>
            <a:r>
              <a:rPr lang="en-US" sz="1400"/>
              <a:t>Users are assigned specific roles that define their permissions within a system, ensuring organized access management.</a:t>
            </a:r>
          </a:p>
          <a:p>
            <a:pPr marL="0" indent="0">
              <a:lnSpc>
                <a:spcPct val="90000"/>
              </a:lnSpc>
              <a:spcBef>
                <a:spcPts val="2500"/>
              </a:spcBef>
              <a:spcAft>
                <a:spcPts val="600"/>
              </a:spcAft>
              <a:buNone/>
            </a:pPr>
            <a:r>
              <a:rPr lang="en-US" sz="1400" b="1"/>
              <a:t>Permission Enforcement</a:t>
            </a:r>
          </a:p>
          <a:p>
            <a:pPr marL="0" lvl="1" indent="0">
              <a:lnSpc>
                <a:spcPct val="90000"/>
              </a:lnSpc>
              <a:spcBef>
                <a:spcPts val="1000"/>
              </a:spcBef>
              <a:spcAft>
                <a:spcPts val="600"/>
              </a:spcAft>
              <a:buNone/>
            </a:pPr>
            <a:r>
              <a:rPr lang="en-US" sz="1400"/>
              <a:t>Role-based access control enforces security policies by restricting data access and modifications to authorized roles only.</a:t>
            </a:r>
          </a:p>
        </p:txBody>
      </p:sp>
    </p:spTree>
    <p:extLst>
      <p:ext uri="{BB962C8B-B14F-4D97-AF65-F5344CB8AC3E}">
        <p14:creationId xmlns:p14="http://schemas.microsoft.com/office/powerpoint/2010/main" val="7173131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67BA5-AFAA-9E4E-AB7A-1E134B507050}"/>
              </a:ext>
            </a:extLst>
          </p:cNvPr>
          <p:cNvSpPr>
            <a:spLocks noGrp="1"/>
          </p:cNvSpPr>
          <p:nvPr>
            <p:ph type="title"/>
          </p:nvPr>
        </p:nvSpPr>
        <p:spPr/>
        <p:txBody>
          <a:bodyPr>
            <a:normAutofit/>
          </a:bodyPr>
          <a:lstStyle/>
          <a:p>
            <a:r>
              <a:rPr lang="en-US" sz="7000"/>
              <a:t>Security Considerations</a:t>
            </a:r>
          </a:p>
        </p:txBody>
      </p:sp>
      <p:graphicFrame>
        <p:nvGraphicFramePr>
          <p:cNvPr id="4" name="Content Placeholder 4">
            <a:extLst>
              <a:ext uri="{FF2B5EF4-FFF2-40B4-BE49-F238E27FC236}">
                <a16:creationId xmlns:a16="http://schemas.microsoft.com/office/drawing/2014/main" id="{4FCB444A-D59D-4D55-8BD7-EC434CF20ADA}"/>
              </a:ext>
            </a:extLst>
          </p:cNvPr>
          <p:cNvGraphicFramePr>
            <a:graphicFrameLocks noGrp="1"/>
          </p:cNvGraphicFramePr>
          <p:nvPr>
            <p:ph idx="1"/>
            <p:extLst>
              <p:ext uri="{D42A27DB-BD31-4B8C-83A1-F6EECF244321}">
                <p14:modId xmlns:p14="http://schemas.microsoft.com/office/powerpoint/2010/main" val="1989283547"/>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137159" y="329450"/>
          <a:ext cx="11924209" cy="6199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210866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B03F2-B898-5A5F-9B86-F96AC25597B9}"/>
              </a:ext>
            </a:extLst>
          </p:cNvPr>
          <p:cNvSpPr>
            <a:spLocks noGrp="1"/>
          </p:cNvSpPr>
          <p:nvPr>
            <p:ph type="title"/>
          </p:nvPr>
        </p:nvSpPr>
        <p:spPr>
          <a:xfrm>
            <a:off x="429768" y="1810512"/>
            <a:ext cx="7772400" cy="4562856"/>
          </a:xfrm>
        </p:spPr>
        <p:txBody>
          <a:bodyPr anchor="b">
            <a:normAutofit/>
          </a:bodyPr>
          <a:lstStyle/>
          <a:p>
            <a:r>
              <a:rPr lang="en-US"/>
              <a:t>Reporting and Analytics</a:t>
            </a:r>
          </a:p>
        </p:txBody>
      </p:sp>
      <p:sp>
        <p:nvSpPr>
          <p:cNvPr id="7" name="Text Placeholder 2">
            <a:extLst>
              <a:ext uri="{FF2B5EF4-FFF2-40B4-BE49-F238E27FC236}">
                <a16:creationId xmlns:a16="http://schemas.microsoft.com/office/drawing/2014/main" id="{1547360C-0D0C-93FD-CF56-241A70FCABEB}"/>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7715434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4BB74-8AA2-902F-4F79-CFDA1B1A3524}"/>
              </a:ext>
            </a:extLst>
          </p:cNvPr>
          <p:cNvSpPr>
            <a:spLocks noGrp="1"/>
          </p:cNvSpPr>
          <p:nvPr>
            <p:ph type="title"/>
          </p:nvPr>
        </p:nvSpPr>
        <p:spPr>
          <a:xfrm>
            <a:off x="8321040" y="603504"/>
            <a:ext cx="3401568" cy="1527048"/>
          </a:xfrm>
        </p:spPr>
        <p:txBody>
          <a:bodyPr vert="horz" lIns="91440" tIns="45720" rIns="91440" bIns="45720" rtlCol="0" anchor="b">
            <a:normAutofit/>
          </a:bodyPr>
          <a:lstStyle/>
          <a:p>
            <a:r>
              <a:rPr lang="en-US" b="0" kern="1200">
                <a:latin typeface="+mj-lt"/>
                <a:ea typeface="+mj-ea"/>
                <a:cs typeface="+mj-cs"/>
              </a:rPr>
              <a:t>Population Statistics Dashboards</a:t>
            </a:r>
          </a:p>
        </p:txBody>
      </p:sp>
      <p:pic>
        <p:nvPicPr>
          <p:cNvPr id="4" name="Content Placeholder 3" descr="Computer futuristic digital software HUD interface with a satellite map display system consisting of several nodes: 1. A centralized system for displaying information from satellites on a computer screen or on a digital control panel (CPU) monitor. 2. Maps that show information about the desired object.">
            <a:extLst>
              <a:ext uri="{FF2B5EF4-FFF2-40B4-BE49-F238E27FC236}">
                <a16:creationId xmlns:a16="http://schemas.microsoft.com/office/drawing/2014/main" id="{E9D50F7E-2199-4487-8530-D613ADEA1675}"/>
              </a:ext>
            </a:extLst>
          </p:cNvPr>
          <p:cNvPicPr>
            <a:picLocks noGrp="1" noChangeAspect="1"/>
          </p:cNvPicPr>
          <p:nvPr>
            <p:ph type="pic" sz="quarter" idx="13"/>
          </p:nvPr>
        </p:nvPicPr>
        <p:blipFill>
          <a:blip r:embed="rId3"/>
          <a:srcRect l="16003" r="20827"/>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7EDDEE47-083A-450B-BBA0-F1A23B537FB6}"/>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21040" y="2276856"/>
            <a:ext cx="3401568" cy="4041648"/>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1400" b="1"/>
              <a:t>Real-time Population Data</a:t>
            </a:r>
          </a:p>
          <a:p>
            <a:pPr marL="0" lvl="1" indent="0">
              <a:lnSpc>
                <a:spcPct val="90000"/>
              </a:lnSpc>
              <a:spcBef>
                <a:spcPts val="1000"/>
              </a:spcBef>
              <a:spcAft>
                <a:spcPts val="600"/>
              </a:spcAft>
              <a:buFont typeface="Arial" panose="020B0604020202020204" pitchFamily="34" charset="0"/>
              <a:buNone/>
            </a:pPr>
            <a:r>
              <a:rPr lang="en-US" sz="1400"/>
              <a:t>Dashboards offer up-to-date statistics on population size and growth to support timely decision-making.</a:t>
            </a:r>
          </a:p>
          <a:p>
            <a:pPr marL="0" indent="0">
              <a:lnSpc>
                <a:spcPct val="90000"/>
              </a:lnSpc>
              <a:spcBef>
                <a:spcPts val="2500"/>
              </a:spcBef>
              <a:spcAft>
                <a:spcPts val="600"/>
              </a:spcAft>
              <a:buFont typeface="Arial" panose="020B0604020202020204" pitchFamily="34" charset="0"/>
              <a:buNone/>
            </a:pPr>
            <a:r>
              <a:rPr lang="en-US" sz="1400" b="1"/>
              <a:t>Demographic Trends Analysis</a:t>
            </a:r>
          </a:p>
          <a:p>
            <a:pPr marL="0" lvl="1" indent="0">
              <a:lnSpc>
                <a:spcPct val="90000"/>
              </a:lnSpc>
              <a:spcBef>
                <a:spcPts val="1000"/>
              </a:spcBef>
              <a:spcAft>
                <a:spcPts val="600"/>
              </a:spcAft>
              <a:buFont typeface="Arial" panose="020B0604020202020204" pitchFamily="34" charset="0"/>
              <a:buNone/>
            </a:pPr>
            <a:r>
              <a:rPr lang="en-US" sz="1400"/>
              <a:t>Visualization of age, gender, and other demographics helps identify social and economic trends.</a:t>
            </a:r>
          </a:p>
          <a:p>
            <a:pPr marL="0" indent="0">
              <a:lnSpc>
                <a:spcPct val="90000"/>
              </a:lnSpc>
              <a:spcBef>
                <a:spcPts val="2500"/>
              </a:spcBef>
              <a:spcAft>
                <a:spcPts val="600"/>
              </a:spcAft>
              <a:buFont typeface="Arial" panose="020B0604020202020204" pitchFamily="34" charset="0"/>
              <a:buNone/>
            </a:pPr>
            <a:r>
              <a:rPr lang="en-US" sz="1400" b="1"/>
              <a:t>Planning Support for Authorities</a:t>
            </a:r>
          </a:p>
          <a:p>
            <a:pPr marL="0" lvl="1" indent="0">
              <a:lnSpc>
                <a:spcPct val="90000"/>
              </a:lnSpc>
              <a:spcBef>
                <a:spcPts val="1000"/>
              </a:spcBef>
              <a:spcAft>
                <a:spcPts val="600"/>
              </a:spcAft>
              <a:buFont typeface="Arial" panose="020B0604020202020204" pitchFamily="34" charset="0"/>
              <a:buNone/>
            </a:pPr>
            <a:r>
              <a:rPr lang="en-US" sz="1400"/>
              <a:t>Accurate data aids commune authorities in resource allocation and community planning.</a:t>
            </a:r>
          </a:p>
        </p:txBody>
      </p:sp>
    </p:spTree>
    <p:extLst>
      <p:ext uri="{BB962C8B-B14F-4D97-AF65-F5344CB8AC3E}">
        <p14:creationId xmlns:p14="http://schemas.microsoft.com/office/powerpoint/2010/main" val="2518889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5D4C7-2FD2-ED77-9A08-46F61F2DCD87}"/>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a:latin typeface="+mj-lt"/>
                <a:ea typeface="+mj-ea"/>
                <a:cs typeface="+mj-cs"/>
              </a:rPr>
              <a:t>Custom Report Generation</a:t>
            </a:r>
          </a:p>
        </p:txBody>
      </p:sp>
      <p:pic>
        <p:nvPicPr>
          <p:cNvPr id="4" name="Content Placeholder 3" descr="Modern desktop computer in contemporary business office with statistics on the screen">
            <a:extLst>
              <a:ext uri="{FF2B5EF4-FFF2-40B4-BE49-F238E27FC236}">
                <a16:creationId xmlns:a16="http://schemas.microsoft.com/office/drawing/2014/main" id="{23A32173-190C-49B1-BA9E-1045816900DC}"/>
              </a:ext>
            </a:extLst>
          </p:cNvPr>
          <p:cNvPicPr>
            <a:picLocks noGrp="1" noChangeAspect="1"/>
          </p:cNvPicPr>
          <p:nvPr>
            <p:ph type="pic" sz="quarter" idx="13"/>
          </p:nvPr>
        </p:nvPicPr>
        <p:blipFill>
          <a:blip r:embed="rId3"/>
          <a:srcRect l="9994" r="10071" b="1"/>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313F3CDA-FA66-47AB-9C5D-C9D646DE96B8}"/>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spcBef>
                <a:spcPts val="2500"/>
              </a:spcBef>
              <a:spcAft>
                <a:spcPts val="600"/>
              </a:spcAft>
              <a:buNone/>
            </a:pPr>
            <a:r>
              <a:rPr lang="en-US" sz="1400" b="1"/>
              <a:t>Tailored Report Creation</a:t>
            </a:r>
          </a:p>
          <a:p>
            <a:pPr marL="0" lvl="1" indent="0">
              <a:spcBef>
                <a:spcPts val="1000"/>
              </a:spcBef>
              <a:spcAft>
                <a:spcPts val="600"/>
              </a:spcAft>
              <a:buNone/>
            </a:pPr>
            <a:r>
              <a:rPr lang="en-US" sz="1400"/>
              <a:t>Users create reports customized to specific data and criteria matching administrative needs effectively.</a:t>
            </a:r>
          </a:p>
          <a:p>
            <a:pPr marL="0" indent="0">
              <a:spcBef>
                <a:spcPts val="2500"/>
              </a:spcBef>
              <a:spcAft>
                <a:spcPts val="600"/>
              </a:spcAft>
              <a:buNone/>
            </a:pPr>
            <a:r>
              <a:rPr lang="en-US" sz="1400" b="1"/>
              <a:t>Efficiency in Reporting</a:t>
            </a:r>
          </a:p>
          <a:p>
            <a:pPr marL="0" lvl="1" indent="0">
              <a:spcBef>
                <a:spcPts val="1000"/>
              </a:spcBef>
              <a:spcAft>
                <a:spcPts val="600"/>
              </a:spcAft>
              <a:buNone/>
            </a:pPr>
            <a:r>
              <a:rPr lang="en-US" sz="1400"/>
              <a:t>Custom report generation streamlines administrative and government reporting processes, saving time.</a:t>
            </a:r>
          </a:p>
        </p:txBody>
      </p:sp>
    </p:spTree>
    <p:extLst>
      <p:ext uri="{BB962C8B-B14F-4D97-AF65-F5344CB8AC3E}">
        <p14:creationId xmlns:p14="http://schemas.microsoft.com/office/powerpoint/2010/main" val="4936280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EA276-4485-658C-F618-9076FE169BB1}"/>
              </a:ext>
            </a:extLst>
          </p:cNvPr>
          <p:cNvSpPr>
            <a:spLocks noGrp="1"/>
          </p:cNvSpPr>
          <p:nvPr>
            <p:ph type="title"/>
          </p:nvPr>
        </p:nvSpPr>
        <p:spPr/>
        <p:txBody>
          <a:bodyPr>
            <a:normAutofit/>
          </a:bodyPr>
          <a:lstStyle/>
          <a:p>
            <a:r>
              <a:rPr lang="en-US" sz="7000"/>
              <a:t>Data Visualization Tools</a:t>
            </a:r>
          </a:p>
        </p:txBody>
      </p:sp>
      <p:graphicFrame>
        <p:nvGraphicFramePr>
          <p:cNvPr id="4" name="Content Placeholder 4">
            <a:extLst>
              <a:ext uri="{FF2B5EF4-FFF2-40B4-BE49-F238E27FC236}">
                <a16:creationId xmlns:a16="http://schemas.microsoft.com/office/drawing/2014/main" id="{F7C37AD1-0AD4-4C1C-850D-5A846765C034}"/>
              </a:ext>
            </a:extLst>
          </p:cNvPr>
          <p:cNvGraphicFramePr>
            <a:graphicFrameLocks noGrp="1"/>
          </p:cNvGraphicFramePr>
          <p:nvPr>
            <p:ph idx="1"/>
            <p:extLst>
              <p:ext uri="{D42A27DB-BD31-4B8C-83A1-F6EECF244321}">
                <p14:modId xmlns:p14="http://schemas.microsoft.com/office/powerpoint/2010/main" val="3409225327"/>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137159" y="329450"/>
          <a:ext cx="11924209" cy="6199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645508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FBBBA-0DD5-7552-49AC-7D865BBD0226}"/>
              </a:ext>
            </a:extLst>
          </p:cNvPr>
          <p:cNvSpPr>
            <a:spLocks noGrp="1"/>
          </p:cNvSpPr>
          <p:nvPr>
            <p:ph type="title"/>
          </p:nvPr>
        </p:nvSpPr>
        <p:spPr>
          <a:xfrm>
            <a:off x="429768" y="1810512"/>
            <a:ext cx="7772400" cy="4562856"/>
          </a:xfrm>
        </p:spPr>
        <p:txBody>
          <a:bodyPr anchor="b">
            <a:normAutofit/>
          </a:bodyPr>
          <a:lstStyle/>
          <a:p>
            <a:r>
              <a:rPr lang="en-US"/>
              <a:t>Deployment Strategy</a:t>
            </a:r>
          </a:p>
        </p:txBody>
      </p:sp>
      <p:sp>
        <p:nvSpPr>
          <p:cNvPr id="7" name="Text Placeholder 2">
            <a:extLst>
              <a:ext uri="{FF2B5EF4-FFF2-40B4-BE49-F238E27FC236}">
                <a16:creationId xmlns:a16="http://schemas.microsoft.com/office/drawing/2014/main" id="{C0D46E68-B169-C063-DEA5-F0DC96477845}"/>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1960912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3C2BD-9BAE-B95F-012B-ED6A4F953135}"/>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a:latin typeface="+mj-lt"/>
                <a:ea typeface="+mj-ea"/>
                <a:cs typeface="+mj-cs"/>
              </a:rPr>
              <a:t>Deployment Pipelines and Environments</a:t>
            </a:r>
          </a:p>
        </p:txBody>
      </p:sp>
      <p:pic>
        <p:nvPicPr>
          <p:cNvPr id="4" name="Content Placeholder 3" descr="Cloud computing concept isolated on white background">
            <a:extLst>
              <a:ext uri="{FF2B5EF4-FFF2-40B4-BE49-F238E27FC236}">
                <a16:creationId xmlns:a16="http://schemas.microsoft.com/office/drawing/2014/main" id="{71A12783-0BFA-4272-AD3A-96F36E3C741D}"/>
              </a:ext>
            </a:extLst>
          </p:cNvPr>
          <p:cNvPicPr>
            <a:picLocks noGrp="1" noChangeAspect="1"/>
          </p:cNvPicPr>
          <p:nvPr>
            <p:ph type="pic" sz="quarter" idx="13"/>
          </p:nvPr>
        </p:nvPicPr>
        <p:blipFill>
          <a:blip r:embed="rId3"/>
          <a:srcRect l="4057" r="6128"/>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DF8FE031-BC62-44CD-B853-BCD4F323C369}"/>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None/>
            </a:pPr>
            <a:r>
              <a:rPr lang="en-US" sz="1000" b="1"/>
              <a:t>Automated Build Process</a:t>
            </a:r>
          </a:p>
          <a:p>
            <a:pPr marL="0" lvl="1" indent="0">
              <a:lnSpc>
                <a:spcPct val="90000"/>
              </a:lnSpc>
              <a:spcBef>
                <a:spcPts val="1000"/>
              </a:spcBef>
              <a:spcAft>
                <a:spcPts val="600"/>
              </a:spcAft>
              <a:buNone/>
            </a:pPr>
            <a:r>
              <a:rPr lang="en-US" sz="1000"/>
              <a:t>Automated pipelines compile and build code efficiently ensuring consistency across all environments.</a:t>
            </a:r>
          </a:p>
          <a:p>
            <a:pPr marL="0" indent="0">
              <a:lnSpc>
                <a:spcPct val="90000"/>
              </a:lnSpc>
              <a:spcBef>
                <a:spcPts val="2500"/>
              </a:spcBef>
              <a:spcAft>
                <a:spcPts val="600"/>
              </a:spcAft>
              <a:buNone/>
            </a:pPr>
            <a:r>
              <a:rPr lang="en-US" sz="1000" b="1"/>
              <a:t>Testing Environments</a:t>
            </a:r>
          </a:p>
          <a:p>
            <a:pPr marL="0" lvl="1" indent="0">
              <a:lnSpc>
                <a:spcPct val="90000"/>
              </a:lnSpc>
              <a:spcBef>
                <a:spcPts val="1000"/>
              </a:spcBef>
              <a:spcAft>
                <a:spcPts val="600"/>
              </a:spcAft>
              <a:buNone/>
            </a:pPr>
            <a:r>
              <a:rPr lang="en-US" sz="1000"/>
              <a:t>Testing environments validate code quality and functionality before deployment to production.</a:t>
            </a:r>
          </a:p>
          <a:p>
            <a:pPr marL="0" indent="0">
              <a:lnSpc>
                <a:spcPct val="90000"/>
              </a:lnSpc>
              <a:spcBef>
                <a:spcPts val="2500"/>
              </a:spcBef>
              <a:spcAft>
                <a:spcPts val="600"/>
              </a:spcAft>
              <a:buNone/>
            </a:pPr>
            <a:r>
              <a:rPr lang="en-US" sz="1000" b="1"/>
              <a:t>Deployment to Production</a:t>
            </a:r>
          </a:p>
          <a:p>
            <a:pPr marL="0" lvl="1" indent="0">
              <a:lnSpc>
                <a:spcPct val="90000"/>
              </a:lnSpc>
              <a:spcBef>
                <a:spcPts val="1000"/>
              </a:spcBef>
              <a:spcAft>
                <a:spcPts val="600"/>
              </a:spcAft>
              <a:buNone/>
            </a:pPr>
            <a:r>
              <a:rPr lang="en-US" sz="1000"/>
              <a:t>Code is deployed to production environments reliably using automated deployment pipelines.</a:t>
            </a:r>
          </a:p>
        </p:txBody>
      </p:sp>
    </p:spTree>
    <p:extLst>
      <p:ext uri="{BB962C8B-B14F-4D97-AF65-F5344CB8AC3E}">
        <p14:creationId xmlns:p14="http://schemas.microsoft.com/office/powerpoint/2010/main" val="12596452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5133B-2146-FF6A-CF76-2DD5674ED0B9}"/>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sz="2700" b="0" kern="1200">
                <a:latin typeface="+mj-lt"/>
                <a:ea typeface="+mj-ea"/>
                <a:cs typeface="+mj-cs"/>
              </a:rPr>
              <a:t>Continuous Integration / Continuous Deployment (CI/CD)</a:t>
            </a:r>
          </a:p>
        </p:txBody>
      </p:sp>
      <p:pic>
        <p:nvPicPr>
          <p:cNvPr id="4" name="Content Placeholder 3" descr="Conceptual image representing mosaic media interface and the digital software. A wall of screens curves away from view, shimmering with an assortment of random graphics, animations and simple icon images.">
            <a:extLst>
              <a:ext uri="{FF2B5EF4-FFF2-40B4-BE49-F238E27FC236}">
                <a16:creationId xmlns:a16="http://schemas.microsoft.com/office/drawing/2014/main" id="{61CA5F6C-F507-44DE-8760-F466ED1D051A}"/>
              </a:ext>
            </a:extLst>
          </p:cNvPr>
          <p:cNvPicPr>
            <a:picLocks noGrp="1" noChangeAspect="1"/>
          </p:cNvPicPr>
          <p:nvPr>
            <p:ph type="pic" sz="quarter" idx="13"/>
          </p:nvPr>
        </p:nvPicPr>
        <p:blipFill>
          <a:blip r:embed="rId3"/>
          <a:srcRect l="5825" r="4360"/>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47C5C17C-712E-4448-844C-3483E9347A2F}"/>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None/>
            </a:pPr>
            <a:r>
              <a:rPr lang="en-US" sz="900" b="1"/>
              <a:t>Frequent Reliable Updates</a:t>
            </a:r>
          </a:p>
          <a:p>
            <a:pPr marL="0" lvl="1" indent="0">
              <a:lnSpc>
                <a:spcPct val="90000"/>
              </a:lnSpc>
              <a:spcBef>
                <a:spcPts val="1000"/>
              </a:spcBef>
              <a:spcAft>
                <a:spcPts val="600"/>
              </a:spcAft>
              <a:buNone/>
            </a:pPr>
            <a:r>
              <a:rPr lang="en-US" sz="900"/>
              <a:t>CI/CD workflows enable frequent and reliable software updates to meet user needs quickly and efficiently.</a:t>
            </a:r>
          </a:p>
          <a:p>
            <a:pPr marL="0" indent="0">
              <a:lnSpc>
                <a:spcPct val="90000"/>
              </a:lnSpc>
              <a:spcBef>
                <a:spcPts val="2500"/>
              </a:spcBef>
              <a:spcAft>
                <a:spcPts val="600"/>
              </a:spcAft>
              <a:buNone/>
            </a:pPr>
            <a:r>
              <a:rPr lang="en-US" sz="900" b="1"/>
              <a:t>Minimal Downtime</a:t>
            </a:r>
          </a:p>
          <a:p>
            <a:pPr marL="0" lvl="1" indent="0">
              <a:lnSpc>
                <a:spcPct val="90000"/>
              </a:lnSpc>
              <a:spcBef>
                <a:spcPts val="1000"/>
              </a:spcBef>
              <a:spcAft>
                <a:spcPts val="600"/>
              </a:spcAft>
              <a:buNone/>
            </a:pPr>
            <a:r>
              <a:rPr lang="en-US" sz="900"/>
              <a:t>Deployment strategies in CI/CD minimize downtime, ensuring continuous application availability and smooth user experience.</a:t>
            </a:r>
          </a:p>
          <a:p>
            <a:pPr marL="0" indent="0">
              <a:lnSpc>
                <a:spcPct val="90000"/>
              </a:lnSpc>
              <a:spcBef>
                <a:spcPts val="2500"/>
              </a:spcBef>
              <a:spcAft>
                <a:spcPts val="600"/>
              </a:spcAft>
              <a:buNone/>
            </a:pPr>
            <a:r>
              <a:rPr lang="en-US" sz="900" b="1"/>
              <a:t>Rapid Feedback Loops</a:t>
            </a:r>
          </a:p>
          <a:p>
            <a:pPr marL="0" lvl="1" indent="0">
              <a:lnSpc>
                <a:spcPct val="90000"/>
              </a:lnSpc>
              <a:spcBef>
                <a:spcPts val="1000"/>
              </a:spcBef>
              <a:spcAft>
                <a:spcPts val="600"/>
              </a:spcAft>
              <a:buNone/>
            </a:pPr>
            <a:r>
              <a:rPr lang="en-US" sz="900"/>
              <a:t>CI/CD integrates testing and monitoring for rapid feedback, allowing quick detection and resolution of issues.</a:t>
            </a:r>
          </a:p>
        </p:txBody>
      </p:sp>
    </p:spTree>
    <p:extLst>
      <p:ext uri="{BB962C8B-B14F-4D97-AF65-F5344CB8AC3E}">
        <p14:creationId xmlns:p14="http://schemas.microsoft.com/office/powerpoint/2010/main" val="1840997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77666-9C17-6AD4-598D-81F0967E8D62}"/>
              </a:ext>
            </a:extLst>
          </p:cNvPr>
          <p:cNvSpPr>
            <a:spLocks noGrp="1"/>
          </p:cNvSpPr>
          <p:nvPr>
            <p:ph type="title"/>
          </p:nvPr>
        </p:nvSpPr>
        <p:spPr>
          <a:xfrm>
            <a:off x="429767" y="320040"/>
            <a:ext cx="4573413" cy="932688"/>
          </a:xfrm>
        </p:spPr>
        <p:txBody>
          <a:bodyPr vert="horz" lIns="91440" tIns="45720" rIns="91440" bIns="45720" rtlCol="0" anchor="b">
            <a:normAutofit/>
          </a:bodyPr>
          <a:lstStyle/>
          <a:p>
            <a:r>
              <a:rPr lang="en-US" sz="3000" b="0" kern="1200">
                <a:latin typeface="+mj-lt"/>
                <a:ea typeface="+mj-ea"/>
                <a:cs typeface="+mj-cs"/>
              </a:rPr>
              <a:t>Scalability and Reliability Measures</a:t>
            </a:r>
          </a:p>
        </p:txBody>
      </p:sp>
      <p:sp>
        <p:nvSpPr>
          <p:cNvPr id="5" name="TextBox 4">
            <a:extLst>
              <a:ext uri="{FF2B5EF4-FFF2-40B4-BE49-F238E27FC236}">
                <a16:creationId xmlns:a16="http://schemas.microsoft.com/office/drawing/2014/main" id="{A14EB2B9-34CC-432E-874E-9979072F5ADC}"/>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6" y="1380744"/>
            <a:ext cx="4573413" cy="4983480"/>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Load Balancing</a:t>
            </a:r>
          </a:p>
          <a:p>
            <a:pPr marL="0" lvl="1" indent="0">
              <a:spcBef>
                <a:spcPts val="1000"/>
              </a:spcBef>
              <a:spcAft>
                <a:spcPts val="600"/>
              </a:spcAft>
              <a:buFont typeface="Arial" panose="020B0604020202020204" pitchFamily="34" charset="0"/>
              <a:buNone/>
            </a:pPr>
            <a:r>
              <a:rPr lang="en-US" sz="1400"/>
              <a:t>Load balancing distributes network traffic evenly to optimize resource use and prevent overloads.</a:t>
            </a:r>
          </a:p>
          <a:p>
            <a:pPr marL="0" indent="0">
              <a:spcBef>
                <a:spcPts val="2500"/>
              </a:spcBef>
              <a:spcAft>
                <a:spcPts val="600"/>
              </a:spcAft>
              <a:buFont typeface="Arial" panose="020B0604020202020204" pitchFamily="34" charset="0"/>
              <a:buNone/>
            </a:pPr>
            <a:r>
              <a:rPr lang="en-US" sz="1400" b="1"/>
              <a:t>Redundancy</a:t>
            </a:r>
          </a:p>
          <a:p>
            <a:pPr marL="0" lvl="1" indent="0">
              <a:spcBef>
                <a:spcPts val="1000"/>
              </a:spcBef>
              <a:spcAft>
                <a:spcPts val="600"/>
              </a:spcAft>
              <a:buFont typeface="Arial" panose="020B0604020202020204" pitchFamily="34" charset="0"/>
              <a:buNone/>
            </a:pPr>
            <a:r>
              <a:rPr lang="en-US" sz="1400"/>
              <a:t>System redundancy ensures backup components are available to maintain service during failures.</a:t>
            </a:r>
          </a:p>
          <a:p>
            <a:pPr marL="0" indent="0">
              <a:spcBef>
                <a:spcPts val="2500"/>
              </a:spcBef>
              <a:spcAft>
                <a:spcPts val="600"/>
              </a:spcAft>
              <a:buFont typeface="Arial" panose="020B0604020202020204" pitchFamily="34" charset="0"/>
              <a:buNone/>
            </a:pPr>
            <a:r>
              <a:rPr lang="en-US" sz="1400" b="1"/>
              <a:t>Monitoring</a:t>
            </a:r>
          </a:p>
          <a:p>
            <a:pPr marL="0" lvl="1" indent="0">
              <a:spcBef>
                <a:spcPts val="1000"/>
              </a:spcBef>
              <a:spcAft>
                <a:spcPts val="600"/>
              </a:spcAft>
              <a:buFont typeface="Arial" panose="020B0604020202020204" pitchFamily="34" charset="0"/>
              <a:buNone/>
            </a:pPr>
            <a:r>
              <a:rPr lang="en-US" sz="1400"/>
              <a:t>Continuous monitoring tracks system health and alerts to potential performance issues promptly.</a:t>
            </a:r>
          </a:p>
        </p:txBody>
      </p:sp>
      <p:pic>
        <p:nvPicPr>
          <p:cNvPr id="4" name="Content Placeholder 3" descr="Smartphone, tablet pc and a laptop with infographic screen">
            <a:extLst>
              <a:ext uri="{FF2B5EF4-FFF2-40B4-BE49-F238E27FC236}">
                <a16:creationId xmlns:a16="http://schemas.microsoft.com/office/drawing/2014/main" id="{FE18C614-FBF6-4EE6-A226-F25FCE94A760}"/>
              </a:ext>
            </a:extLst>
          </p:cNvPr>
          <p:cNvPicPr>
            <a:picLocks noGrp="1" noChangeAspect="1"/>
          </p:cNvPicPr>
          <p:nvPr>
            <p:ph type="pic" sz="quarter" idx="13"/>
          </p:nvPr>
        </p:nvPicPr>
        <p:blipFill>
          <a:blip r:embed="rId3"/>
          <a:srcRect l="29255" r="4652" b="-2"/>
          <a:stretch>
            <a:fillRect/>
          </a:stretch>
        </p:blipFill>
        <p:spPr>
          <a:xfrm>
            <a:off x="5737594" y="342900"/>
            <a:ext cx="6111507" cy="6172338"/>
          </a:xfrm>
          <a:prstGeom prst="rect">
            <a:avLst/>
          </a:prstGeom>
          <a:noFill/>
        </p:spPr>
      </p:pic>
    </p:spTree>
    <p:extLst>
      <p:ext uri="{BB962C8B-B14F-4D97-AF65-F5344CB8AC3E}">
        <p14:creationId xmlns:p14="http://schemas.microsoft.com/office/powerpoint/2010/main" val="31438748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B8204-03AD-6DEC-8505-6E509AB5E36C}"/>
              </a:ext>
            </a:extLst>
          </p:cNvPr>
          <p:cNvSpPr>
            <a:spLocks noGrp="1"/>
          </p:cNvSpPr>
          <p:nvPr>
            <p:ph type="title"/>
          </p:nvPr>
        </p:nvSpPr>
        <p:spPr/>
        <p:txBody>
          <a:bodyPr>
            <a:normAutofit/>
          </a:bodyPr>
          <a:lstStyle/>
          <a:p>
            <a:r>
              <a:rPr lang="en-US" sz="5100"/>
              <a:t>Project Purpose and Objectives</a:t>
            </a:r>
          </a:p>
        </p:txBody>
      </p:sp>
      <p:graphicFrame>
        <p:nvGraphicFramePr>
          <p:cNvPr id="4" name="Content Placeholder 4">
            <a:extLst>
              <a:ext uri="{FF2B5EF4-FFF2-40B4-BE49-F238E27FC236}">
                <a16:creationId xmlns:a16="http://schemas.microsoft.com/office/drawing/2014/main" id="{4AF10BE4-51EA-426D-9B32-BDCB881A341A}"/>
              </a:ext>
            </a:extLst>
          </p:cNvPr>
          <p:cNvGraphicFramePr>
            <a:graphicFrameLocks noGrp="1"/>
          </p:cNvGraphicFramePr>
          <p:nvPr>
            <p:ph idx="1"/>
            <p:extLst>
              <p:ext uri="{D42A27DB-BD31-4B8C-83A1-F6EECF244321}">
                <p14:modId xmlns:p14="http://schemas.microsoft.com/office/powerpoint/2010/main" val="1440295213"/>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137159" y="329450"/>
          <a:ext cx="11924209" cy="6199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4245241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AD858-C7DF-D01A-27F4-45DE2C231878}"/>
              </a:ext>
            </a:extLst>
          </p:cNvPr>
          <p:cNvSpPr>
            <a:spLocks noGrp="1"/>
          </p:cNvSpPr>
          <p:nvPr>
            <p:ph type="title"/>
          </p:nvPr>
        </p:nvSpPr>
        <p:spPr>
          <a:xfrm>
            <a:off x="429768" y="1627318"/>
            <a:ext cx="7370064" cy="1842020"/>
          </a:xfrm>
        </p:spPr>
        <p:txBody>
          <a:bodyPr anchor="b">
            <a:normAutofit/>
          </a:bodyPr>
          <a:lstStyle/>
          <a:p>
            <a:r>
              <a:rPr lang="en-US"/>
              <a:t>Conclusion</a:t>
            </a:r>
          </a:p>
        </p:txBody>
      </p:sp>
      <p:graphicFrame>
        <p:nvGraphicFramePr>
          <p:cNvPr id="7" name="Content Placeholder 2">
            <a:extLst>
              <a:ext uri="{FF2B5EF4-FFF2-40B4-BE49-F238E27FC236}">
                <a16:creationId xmlns:a16="http://schemas.microsoft.com/office/drawing/2014/main" id="{4ADEFAAB-E6AF-6A4F-8F51-55CEA8FB429D}"/>
              </a:ext>
            </a:extLst>
          </p:cNvPr>
          <p:cNvGraphicFramePr>
            <a:graphicFrameLocks noGrp="1"/>
          </p:cNvGraphicFramePr>
          <p:nvPr>
            <p:ph sz="quarter" idx="14"/>
            <p:extLst>
              <p:ext uri="{D42A27DB-BD31-4B8C-83A1-F6EECF244321}">
                <p14:modId xmlns:p14="http://schemas.microsoft.com/office/powerpoint/2010/main" val="504190574"/>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429768" y="3622673"/>
          <a:ext cx="7370064" cy="2231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325321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0BA79-5616-2B1E-EADC-CA92C909E526}"/>
              </a:ext>
            </a:extLst>
          </p:cNvPr>
          <p:cNvSpPr>
            <a:spLocks noGrp="1"/>
          </p:cNvSpPr>
          <p:nvPr>
            <p:ph type="title"/>
          </p:nvPr>
        </p:nvSpPr>
        <p:spPr/>
        <p:txBody>
          <a:bodyPr>
            <a:normAutofit/>
          </a:bodyPr>
          <a:lstStyle/>
          <a:p>
            <a:r>
              <a:rPr lang="en-US" sz="4200"/>
              <a:t>Target Users: Commune-Level Authorities</a:t>
            </a:r>
          </a:p>
        </p:txBody>
      </p:sp>
      <p:graphicFrame>
        <p:nvGraphicFramePr>
          <p:cNvPr id="4" name="Content Placeholder 4">
            <a:extLst>
              <a:ext uri="{FF2B5EF4-FFF2-40B4-BE49-F238E27FC236}">
                <a16:creationId xmlns:a16="http://schemas.microsoft.com/office/drawing/2014/main" id="{AF0301F1-2574-4187-A9F0-8744DCF4C586}"/>
              </a:ext>
            </a:extLst>
          </p:cNvPr>
          <p:cNvGraphicFramePr>
            <a:graphicFrameLocks noGrp="1"/>
          </p:cNvGraphicFramePr>
          <p:nvPr>
            <p:ph idx="1"/>
            <p:extLst>
              <p:ext uri="{D42A27DB-BD31-4B8C-83A1-F6EECF244321}">
                <p14:modId xmlns:p14="http://schemas.microsoft.com/office/powerpoint/2010/main" val="2368918054"/>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137159" y="329450"/>
          <a:ext cx="11924209" cy="6199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6819646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E4D64-84F2-9F84-BC64-E1206E4E8131}"/>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a:latin typeface="+mj-lt"/>
                <a:ea typeface="+mj-ea"/>
                <a:cs typeface="+mj-cs"/>
              </a:rPr>
              <a:t>Scope and Anticipated Impact</a:t>
            </a:r>
          </a:p>
        </p:txBody>
      </p:sp>
      <p:pic>
        <p:nvPicPr>
          <p:cNvPr id="4" name="Content Placeholder 3" descr="Abstract Technology Background">
            <a:extLst>
              <a:ext uri="{FF2B5EF4-FFF2-40B4-BE49-F238E27FC236}">
                <a16:creationId xmlns:a16="http://schemas.microsoft.com/office/drawing/2014/main" id="{28903DB3-3499-4675-A33C-1464D9DE3317}"/>
              </a:ext>
            </a:extLst>
          </p:cNvPr>
          <p:cNvPicPr>
            <a:picLocks noGrp="1" noChangeAspect="1"/>
          </p:cNvPicPr>
          <p:nvPr>
            <p:ph type="pic" sz="quarter" idx="13"/>
          </p:nvPr>
        </p:nvPicPr>
        <p:blipFill>
          <a:blip r:embed="rId3"/>
          <a:srcRect l="17884" r="14456" b="1"/>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87883E37-E11B-46B6-862B-BBC4B0B44E68}"/>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None/>
            </a:pPr>
            <a:r>
              <a:rPr lang="en-US" sz="900" b="1"/>
              <a:t>Comprehensive Data Coverage</a:t>
            </a:r>
          </a:p>
          <a:p>
            <a:pPr marL="0" lvl="1" indent="0">
              <a:lnSpc>
                <a:spcPct val="90000"/>
              </a:lnSpc>
              <a:spcBef>
                <a:spcPts val="1000"/>
              </a:spcBef>
              <a:spcAft>
                <a:spcPts val="600"/>
              </a:spcAft>
              <a:buNone/>
            </a:pPr>
            <a:r>
              <a:rPr lang="en-US" sz="900"/>
              <a:t>The system manages population records and identity documents integrating multiple national databases for unified access.</a:t>
            </a:r>
          </a:p>
          <a:p>
            <a:pPr marL="0" indent="0">
              <a:lnSpc>
                <a:spcPct val="90000"/>
              </a:lnSpc>
              <a:spcBef>
                <a:spcPts val="2500"/>
              </a:spcBef>
              <a:spcAft>
                <a:spcPts val="600"/>
              </a:spcAft>
              <a:buNone/>
            </a:pPr>
            <a:r>
              <a:rPr lang="en-US" sz="900" b="1"/>
              <a:t>Enhanced Data Reliability</a:t>
            </a:r>
          </a:p>
          <a:p>
            <a:pPr marL="0" lvl="1" indent="0">
              <a:lnSpc>
                <a:spcPct val="90000"/>
              </a:lnSpc>
              <a:spcBef>
                <a:spcPts val="1000"/>
              </a:spcBef>
              <a:spcAft>
                <a:spcPts val="600"/>
              </a:spcAft>
              <a:buNone/>
            </a:pPr>
            <a:r>
              <a:rPr lang="en-US" sz="900"/>
              <a:t>Improving accuracy and consistency of data to support administrative decision-making and public services.</a:t>
            </a:r>
          </a:p>
          <a:p>
            <a:pPr marL="0" indent="0">
              <a:lnSpc>
                <a:spcPct val="90000"/>
              </a:lnSpc>
              <a:spcBef>
                <a:spcPts val="2500"/>
              </a:spcBef>
              <a:spcAft>
                <a:spcPts val="600"/>
              </a:spcAft>
              <a:buNone/>
            </a:pPr>
            <a:r>
              <a:rPr lang="en-US" sz="900" b="1"/>
              <a:t>Support for National Development</a:t>
            </a:r>
          </a:p>
          <a:p>
            <a:pPr marL="0" lvl="1" indent="0">
              <a:lnSpc>
                <a:spcPct val="90000"/>
              </a:lnSpc>
              <a:spcBef>
                <a:spcPts val="1000"/>
              </a:spcBef>
              <a:spcAft>
                <a:spcPts val="600"/>
              </a:spcAft>
              <a:buNone/>
            </a:pPr>
            <a:r>
              <a:rPr lang="en-US" sz="900"/>
              <a:t>The system supports Cambodia’s development goals by streamlining administration and enabling better planning.</a:t>
            </a:r>
          </a:p>
        </p:txBody>
      </p:sp>
    </p:spTree>
    <p:extLst>
      <p:ext uri="{BB962C8B-B14F-4D97-AF65-F5344CB8AC3E}">
        <p14:creationId xmlns:p14="http://schemas.microsoft.com/office/powerpoint/2010/main" val="263564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67488-0E44-578C-0251-53773DF24987}"/>
              </a:ext>
            </a:extLst>
          </p:cNvPr>
          <p:cNvSpPr>
            <a:spLocks noGrp="1"/>
          </p:cNvSpPr>
          <p:nvPr>
            <p:ph type="title"/>
          </p:nvPr>
        </p:nvSpPr>
        <p:spPr>
          <a:xfrm>
            <a:off x="429768" y="1810512"/>
            <a:ext cx="7772400" cy="4562856"/>
          </a:xfrm>
        </p:spPr>
        <p:txBody>
          <a:bodyPr anchor="b">
            <a:normAutofit/>
          </a:bodyPr>
          <a:lstStyle/>
          <a:p>
            <a:r>
              <a:rPr lang="en-US"/>
              <a:t>Key Modules and Features</a:t>
            </a:r>
          </a:p>
        </p:txBody>
      </p:sp>
      <p:sp>
        <p:nvSpPr>
          <p:cNvPr id="7" name="Text Placeholder 2">
            <a:extLst>
              <a:ext uri="{FF2B5EF4-FFF2-40B4-BE49-F238E27FC236}">
                <a16:creationId xmlns:a16="http://schemas.microsoft.com/office/drawing/2014/main" id="{48F3B057-7BB1-AE81-9C14-5E102FD446CD}"/>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2271572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E3809-4448-A4A3-F11B-8D8884111AC6}"/>
              </a:ext>
            </a:extLst>
          </p:cNvPr>
          <p:cNvSpPr>
            <a:spLocks noGrp="1"/>
          </p:cNvSpPr>
          <p:nvPr>
            <p:ph type="title"/>
          </p:nvPr>
        </p:nvSpPr>
        <p:spPr/>
        <p:txBody>
          <a:bodyPr>
            <a:normAutofit/>
          </a:bodyPr>
          <a:lstStyle/>
          <a:p>
            <a:r>
              <a:rPr lang="en-US" sz="5100"/>
              <a:t>Legislation Ledger Management</a:t>
            </a:r>
          </a:p>
        </p:txBody>
      </p:sp>
      <p:graphicFrame>
        <p:nvGraphicFramePr>
          <p:cNvPr id="4" name="Content Placeholder 4">
            <a:extLst>
              <a:ext uri="{FF2B5EF4-FFF2-40B4-BE49-F238E27FC236}">
                <a16:creationId xmlns:a16="http://schemas.microsoft.com/office/drawing/2014/main" id="{86B61D25-EBD8-45B9-B01F-02A76FFB7B2B}"/>
              </a:ext>
            </a:extLst>
          </p:cNvPr>
          <p:cNvGraphicFramePr>
            <a:graphicFrameLocks noGrp="1"/>
          </p:cNvGraphicFramePr>
          <p:nvPr>
            <p:ph idx="1"/>
            <p:extLst>
              <p:ext uri="{D42A27DB-BD31-4B8C-83A1-F6EECF244321}">
                <p14:modId xmlns:p14="http://schemas.microsoft.com/office/powerpoint/2010/main" val="1501446670"/>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137159" y="329450"/>
          <a:ext cx="11924209" cy="6199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922375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CFDD6-9339-7D40-9058-64F8C194ECD1}"/>
              </a:ext>
            </a:extLst>
          </p:cNvPr>
          <p:cNvSpPr>
            <a:spLocks noGrp="1"/>
          </p:cNvSpPr>
          <p:nvPr>
            <p:ph type="title"/>
          </p:nvPr>
        </p:nvSpPr>
        <p:spPr/>
        <p:txBody>
          <a:bodyPr>
            <a:normAutofit/>
          </a:bodyPr>
          <a:lstStyle/>
          <a:p>
            <a:r>
              <a:rPr lang="en-US" sz="4200"/>
              <a:t>Family Book and Residential Card Modules</a:t>
            </a:r>
          </a:p>
        </p:txBody>
      </p:sp>
      <p:graphicFrame>
        <p:nvGraphicFramePr>
          <p:cNvPr id="4" name="Content Placeholder 4">
            <a:extLst>
              <a:ext uri="{FF2B5EF4-FFF2-40B4-BE49-F238E27FC236}">
                <a16:creationId xmlns:a16="http://schemas.microsoft.com/office/drawing/2014/main" id="{BD2406AD-FFD4-4113-9792-FAE4426923FC}"/>
              </a:ext>
            </a:extLst>
          </p:cNvPr>
          <p:cNvGraphicFramePr>
            <a:graphicFrameLocks noGrp="1"/>
          </p:cNvGraphicFramePr>
          <p:nvPr>
            <p:ph idx="1"/>
            <p:extLst>
              <p:ext uri="{D42A27DB-BD31-4B8C-83A1-F6EECF244321}">
                <p14:modId xmlns:p14="http://schemas.microsoft.com/office/powerpoint/2010/main" val="2885598538"/>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137159" y="329450"/>
          <a:ext cx="11924209" cy="6199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009933"/>
      </p:ext>
    </p:extLst>
  </p:cSld>
  <p:clrMapOvr>
    <a:masterClrMapping/>
  </p:clrMapOvr>
  <p:transition>
    <p:fade/>
  </p:transition>
</p:sld>
</file>

<file path=ppt/theme/theme1.xml><?xml version="1.0" encoding="utf-8"?>
<a:theme xmlns:a="http://schemas.openxmlformats.org/drawingml/2006/main" name="DuneVTI">
  <a:themeElements>
    <a:clrScheme name="Dune Palette">
      <a:dk1>
        <a:srgbClr val="131313"/>
      </a:dk1>
      <a:lt1>
        <a:sysClr val="window" lastClr="FFFFFF"/>
      </a:lt1>
      <a:dk2>
        <a:srgbClr val="203430"/>
      </a:dk2>
      <a:lt2>
        <a:srgbClr val="F0EDE6"/>
      </a:lt2>
      <a:accent1>
        <a:srgbClr val="A57361"/>
      </a:accent1>
      <a:accent2>
        <a:srgbClr val="CD9979"/>
      </a:accent2>
      <a:accent3>
        <a:srgbClr val="4E6C67"/>
      </a:accent3>
      <a:accent4>
        <a:srgbClr val="BA958C"/>
      </a:accent4>
      <a:accent5>
        <a:srgbClr val="A08C60"/>
      </a:accent5>
      <a:accent6>
        <a:srgbClr val="956969"/>
      </a:accent6>
      <a:hlink>
        <a:srgbClr val="B0685E"/>
      </a:hlink>
      <a:folHlink>
        <a:srgbClr val="5E827E"/>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une_win32_DN_v2" id="{97A7A9A4-5677-45E2-BAC9-3A76DA18A86D}" vid="{E1353FFA-7ECE-4894-957E-EAB589AB12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3189</Words>
  <Application>Microsoft Office PowerPoint</Application>
  <PresentationFormat>Widescreen</PresentationFormat>
  <Paragraphs>298</Paragraphs>
  <Slides>40</Slides>
  <Notes>40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Aptos</vt:lpstr>
      <vt:lpstr>Arial</vt:lpstr>
      <vt:lpstr>Neue Haas Grotesk Text Pro</vt:lpstr>
      <vt:lpstr>DuneVTI</vt:lpstr>
      <vt:lpstr>Population Management System Website Project – Cambodia: Empowering Commune-Level Data Administration</vt:lpstr>
      <vt:lpstr>Meeting Program</vt:lpstr>
      <vt:lpstr>Project Overview</vt:lpstr>
      <vt:lpstr>Project Purpose and Objectives</vt:lpstr>
      <vt:lpstr>Target Users: Commune-Level Authorities</vt:lpstr>
      <vt:lpstr>Scope and Anticipated Impact</vt:lpstr>
      <vt:lpstr>Key Modules and Features</vt:lpstr>
      <vt:lpstr>Legislation Ledger Management</vt:lpstr>
      <vt:lpstr>Family Book and Residential Card Modules</vt:lpstr>
      <vt:lpstr>National SIM Identity Card and Death Registration</vt:lpstr>
      <vt:lpstr>Integration with NCDD Cambodia Communal Database</vt:lpstr>
      <vt:lpstr>Technology Stack</vt:lpstr>
      <vt:lpstr>Frontend: Next.js, React TSX, Shadcn UI, Tailwind CSS</vt:lpstr>
      <vt:lpstr>Backend: Node.js TSX, PHP 4.x Native, Python 3.12.7</vt:lpstr>
      <vt:lpstr>Databases: MySQL, PostgreSQL, MongoDB</vt:lpstr>
      <vt:lpstr>System Architecture</vt:lpstr>
      <vt:lpstr>High-Level Architectural Diagram</vt:lpstr>
      <vt:lpstr>Module Interactions and Data Flows</vt:lpstr>
      <vt:lpstr>Integration Points with External Systems</vt:lpstr>
      <vt:lpstr>Database Schema Overview</vt:lpstr>
      <vt:lpstr>Entity Relationship Diagrams</vt:lpstr>
      <vt:lpstr>Key Tables for Population Data</vt:lpstr>
      <vt:lpstr>Data Normalization and Integrity</vt:lpstr>
      <vt:lpstr>Folder Structures (Frontend and Backend)</vt:lpstr>
      <vt:lpstr>Frontend Folder Organization (Next.js &amp; React)</vt:lpstr>
      <vt:lpstr>Backend Folder Organization (Node.js, PHP, Python)</vt:lpstr>
      <vt:lpstr>Best Practices for Maintainability</vt:lpstr>
      <vt:lpstr>Multi-Tenancy and Access Control</vt:lpstr>
      <vt:lpstr>Multi-Tenancy Model for Communes</vt:lpstr>
      <vt:lpstr>Role-Based Access Control Mechanisms</vt:lpstr>
      <vt:lpstr>Security Considerations</vt:lpstr>
      <vt:lpstr>Reporting and Analytics</vt:lpstr>
      <vt:lpstr>Population Statistics Dashboards</vt:lpstr>
      <vt:lpstr>Custom Report Generation</vt:lpstr>
      <vt:lpstr>Data Visualization Tools</vt:lpstr>
      <vt:lpstr>Deployment Strategy</vt:lpstr>
      <vt:lpstr>Deployment Pipelines and Environments</vt:lpstr>
      <vt:lpstr>Continuous Integration / Continuous Deployment (CI/CD)</vt:lpstr>
      <vt:lpstr>Scalability and Reliability Measures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Sisovin Chieng</dc:creator>
  <cp:lastModifiedBy>Sisovin Chieng</cp:lastModifiedBy>
  <cp:revision>1</cp:revision>
  <dcterms:created xsi:type="dcterms:W3CDTF">2025-09-15T00:29:08Z</dcterms:created>
  <dcterms:modified xsi:type="dcterms:W3CDTF">2025-09-15T00:30:36Z</dcterms:modified>
</cp:coreProperties>
</file>